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64" r:id="rId4"/>
    <p:sldId id="267" r:id="rId5"/>
    <p:sldId id="257" r:id="rId6"/>
    <p:sldId id="258" r:id="rId7"/>
    <p:sldId id="259" r:id="rId8"/>
    <p:sldId id="261" r:id="rId9"/>
    <p:sldId id="276" r:id="rId10"/>
    <p:sldId id="277" r:id="rId11"/>
    <p:sldId id="278" r:id="rId12"/>
    <p:sldId id="279" r:id="rId13"/>
    <p:sldId id="282" r:id="rId14"/>
    <p:sldId id="281" r:id="rId15"/>
    <p:sldId id="284" r:id="rId16"/>
    <p:sldId id="283" r:id="rId17"/>
    <p:sldId id="285" r:id="rId18"/>
    <p:sldId id="268" r:id="rId19"/>
    <p:sldId id="269" r:id="rId20"/>
    <p:sldId id="270" r:id="rId21"/>
    <p:sldId id="273" r:id="rId22"/>
    <p:sldId id="274" r:id="rId23"/>
    <p:sldId id="275" r:id="rId24"/>
    <p:sldId id="286" r:id="rId25"/>
    <p:sldId id="288" r:id="rId26"/>
    <p:sldId id="287" r:id="rId27"/>
    <p:sldId id="272" r:id="rId28"/>
    <p:sldId id="271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6D16A-0B9D-44CA-B781-525FF82F60D4}" v="53" dt="2020-06-15T13:13:35.713"/>
    <p1510:client id="{4ECACAAA-81B7-43B0-A891-363195DB011E}" v="3314" dt="2019-12-01T20:32:45.337"/>
    <p1510:client id="{7825E502-7E98-4789-A174-8E3029E27E33}" v="1439" dt="2019-12-01T23:12:19.126"/>
    <p1510:client id="{D5A5A9CA-20B0-4541-8BB0-13D60243ED38}" v="110" dt="2019-12-02T04:33:04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Freitas" userId="a2ac7922705ce623" providerId="Windows Live" clId="Web-{D5A5A9CA-20B0-4541-8BB0-13D60243ED38}"/>
    <pc:docChg chg="addSld modSld">
      <pc:chgData name="Arthur Freitas" userId="a2ac7922705ce623" providerId="Windows Live" clId="Web-{D5A5A9CA-20B0-4541-8BB0-13D60243ED38}" dt="2019-12-02T04:33:04.037" v="97" actId="1076"/>
      <pc:docMkLst>
        <pc:docMk/>
      </pc:docMkLst>
      <pc:sldChg chg="addSp modSp">
        <pc:chgData name="Arthur Freitas" userId="a2ac7922705ce623" providerId="Windows Live" clId="Web-{D5A5A9CA-20B0-4541-8BB0-13D60243ED38}" dt="2019-12-02T03:12:43.704" v="13" actId="14100"/>
        <pc:sldMkLst>
          <pc:docMk/>
          <pc:sldMk cId="2059265341" sldId="273"/>
        </pc:sldMkLst>
        <pc:picChg chg="add mod">
          <ac:chgData name="Arthur Freitas" userId="a2ac7922705ce623" providerId="Windows Live" clId="Web-{D5A5A9CA-20B0-4541-8BB0-13D60243ED38}" dt="2019-12-02T03:12:26.141" v="11" actId="14100"/>
          <ac:picMkLst>
            <pc:docMk/>
            <pc:sldMk cId="2059265341" sldId="273"/>
            <ac:picMk id="3" creationId="{AAB84513-71A3-4260-BB72-44FD0F418FFB}"/>
          </ac:picMkLst>
        </pc:picChg>
        <pc:picChg chg="mod">
          <ac:chgData name="Arthur Freitas" userId="a2ac7922705ce623" providerId="Windows Live" clId="Web-{D5A5A9CA-20B0-4541-8BB0-13D60243ED38}" dt="2019-12-02T03:12:43.704" v="13" actId="14100"/>
          <ac:picMkLst>
            <pc:docMk/>
            <pc:sldMk cId="2059265341" sldId="273"/>
            <ac:picMk id="5" creationId="{BC09BF6D-4AB4-457B-B32A-FE752841A3B6}"/>
          </ac:picMkLst>
        </pc:picChg>
      </pc:sldChg>
      <pc:sldChg chg="addSp modSp">
        <pc:chgData name="Arthur Freitas" userId="a2ac7922705ce623" providerId="Windows Live" clId="Web-{D5A5A9CA-20B0-4541-8BB0-13D60243ED38}" dt="2019-12-02T03:16:02.603" v="18" actId="1076"/>
        <pc:sldMkLst>
          <pc:docMk/>
          <pc:sldMk cId="1965911419" sldId="274"/>
        </pc:sldMkLst>
        <pc:picChg chg="add mod">
          <ac:chgData name="Arthur Freitas" userId="a2ac7922705ce623" providerId="Windows Live" clId="Web-{D5A5A9CA-20B0-4541-8BB0-13D60243ED38}" dt="2019-12-02T03:16:02.603" v="18" actId="1076"/>
          <ac:picMkLst>
            <pc:docMk/>
            <pc:sldMk cId="1965911419" sldId="274"/>
            <ac:picMk id="3" creationId="{BB8DF249-77B5-4185-9289-60ED97250969}"/>
          </ac:picMkLst>
        </pc:picChg>
        <pc:picChg chg="mod">
          <ac:chgData name="Arthur Freitas" userId="a2ac7922705ce623" providerId="Windows Live" clId="Web-{D5A5A9CA-20B0-4541-8BB0-13D60243ED38}" dt="2019-12-02T03:15:50.149" v="14" actId="1076"/>
          <ac:picMkLst>
            <pc:docMk/>
            <pc:sldMk cId="1965911419" sldId="274"/>
            <ac:picMk id="5" creationId="{BC09BF6D-4AB4-457B-B32A-FE752841A3B6}"/>
          </ac:picMkLst>
        </pc:picChg>
      </pc:sldChg>
      <pc:sldChg chg="modSp">
        <pc:chgData name="Arthur Freitas" userId="a2ac7922705ce623" providerId="Windows Live" clId="Web-{D5A5A9CA-20B0-4541-8BB0-13D60243ED38}" dt="2019-12-02T01:08:50.522" v="0" actId="20577"/>
        <pc:sldMkLst>
          <pc:docMk/>
          <pc:sldMk cId="476065741" sldId="278"/>
        </pc:sldMkLst>
        <pc:spChg chg="mod">
          <ac:chgData name="Arthur Freitas" userId="a2ac7922705ce623" providerId="Windows Live" clId="Web-{D5A5A9CA-20B0-4541-8BB0-13D60243ED38}" dt="2019-12-02T01:08:50.522" v="0" actId="20577"/>
          <ac:spMkLst>
            <pc:docMk/>
            <pc:sldMk cId="476065741" sldId="278"/>
            <ac:spMk id="4" creationId="{B07B786F-E37A-495B-B71A-7F2B764B2B29}"/>
          </ac:spMkLst>
        </pc:spChg>
      </pc:sldChg>
      <pc:sldChg chg="addSp delSp modSp">
        <pc:chgData name="Arthur Freitas" userId="a2ac7922705ce623" providerId="Windows Live" clId="Web-{D5A5A9CA-20B0-4541-8BB0-13D60243ED38}" dt="2019-12-02T04:31:42.596" v="67" actId="1076"/>
        <pc:sldMkLst>
          <pc:docMk/>
          <pc:sldMk cId="605970265" sldId="289"/>
        </pc:sldMkLst>
        <pc:picChg chg="add mod">
          <ac:chgData name="Arthur Freitas" userId="a2ac7922705ce623" providerId="Windows Live" clId="Web-{D5A5A9CA-20B0-4541-8BB0-13D60243ED38}" dt="2019-12-02T04:31:42.596" v="67" actId="1076"/>
          <ac:picMkLst>
            <pc:docMk/>
            <pc:sldMk cId="605970265" sldId="289"/>
            <ac:picMk id="3" creationId="{18760C0C-4211-4A6D-AD69-277A3FE6991E}"/>
          </ac:picMkLst>
        </pc:picChg>
        <pc:picChg chg="del">
          <ac:chgData name="Arthur Freitas" userId="a2ac7922705ce623" providerId="Windows Live" clId="Web-{D5A5A9CA-20B0-4541-8BB0-13D60243ED38}" dt="2019-12-02T04:27:56.726" v="19"/>
          <ac:picMkLst>
            <pc:docMk/>
            <pc:sldMk cId="605970265" sldId="289"/>
            <ac:picMk id="4" creationId="{D2E247FC-4DF7-4ABE-A717-925838458659}"/>
          </ac:picMkLst>
        </pc:picChg>
        <pc:picChg chg="del">
          <ac:chgData name="Arthur Freitas" userId="a2ac7922705ce623" providerId="Windows Live" clId="Web-{D5A5A9CA-20B0-4541-8BB0-13D60243ED38}" dt="2019-12-02T04:27:57.116" v="20"/>
          <ac:picMkLst>
            <pc:docMk/>
            <pc:sldMk cId="605970265" sldId="289"/>
            <ac:picMk id="6" creationId="{C07F8991-430F-4116-B794-B66ACAC97064}"/>
          </ac:picMkLst>
        </pc:picChg>
        <pc:picChg chg="add mod">
          <ac:chgData name="Arthur Freitas" userId="a2ac7922705ce623" providerId="Windows Live" clId="Web-{D5A5A9CA-20B0-4541-8BB0-13D60243ED38}" dt="2019-12-02T04:29:08.807" v="33" actId="1076"/>
          <ac:picMkLst>
            <pc:docMk/>
            <pc:sldMk cId="605970265" sldId="289"/>
            <ac:picMk id="7" creationId="{5AA813A5-FAB8-4211-BE45-C0D5244654B6}"/>
          </ac:picMkLst>
        </pc:picChg>
        <pc:picChg chg="del">
          <ac:chgData name="Arthur Freitas" userId="a2ac7922705ce623" providerId="Windows Live" clId="Web-{D5A5A9CA-20B0-4541-8BB0-13D60243ED38}" dt="2019-12-02T04:27:58.382" v="23"/>
          <ac:picMkLst>
            <pc:docMk/>
            <pc:sldMk cId="605970265" sldId="289"/>
            <ac:picMk id="8" creationId="{73A885F3-7F17-4D0C-8607-5BFE4357E714}"/>
          </ac:picMkLst>
        </pc:picChg>
        <pc:picChg chg="del">
          <ac:chgData name="Arthur Freitas" userId="a2ac7922705ce623" providerId="Windows Live" clId="Web-{D5A5A9CA-20B0-4541-8BB0-13D60243ED38}" dt="2019-12-02T04:27:57.851" v="22"/>
          <ac:picMkLst>
            <pc:docMk/>
            <pc:sldMk cId="605970265" sldId="289"/>
            <ac:picMk id="10" creationId="{F1D454AA-6DB0-494B-A535-EDDE3A85350A}"/>
          </ac:picMkLst>
        </pc:picChg>
        <pc:picChg chg="del">
          <ac:chgData name="Arthur Freitas" userId="a2ac7922705ce623" providerId="Windows Live" clId="Web-{D5A5A9CA-20B0-4541-8BB0-13D60243ED38}" dt="2019-12-02T04:27:57.569" v="21"/>
          <ac:picMkLst>
            <pc:docMk/>
            <pc:sldMk cId="605970265" sldId="289"/>
            <ac:picMk id="12" creationId="{2588E133-ECBD-4340-A4A4-4CF22B7AC4D6}"/>
          </ac:picMkLst>
        </pc:picChg>
        <pc:picChg chg="del">
          <ac:chgData name="Arthur Freitas" userId="a2ac7922705ce623" providerId="Windows Live" clId="Web-{D5A5A9CA-20B0-4541-8BB0-13D60243ED38}" dt="2019-12-02T04:27:58.710" v="24"/>
          <ac:picMkLst>
            <pc:docMk/>
            <pc:sldMk cId="605970265" sldId="289"/>
            <ac:picMk id="16" creationId="{D1DAB478-9E33-4164-B4F3-3740295696C8}"/>
          </ac:picMkLst>
        </pc:picChg>
      </pc:sldChg>
      <pc:sldChg chg="addSp delSp modSp">
        <pc:chgData name="Arthur Freitas" userId="a2ac7922705ce623" providerId="Windows Live" clId="Web-{D5A5A9CA-20B0-4541-8BB0-13D60243ED38}" dt="2019-12-02T04:29:52.918" v="44" actId="1076"/>
        <pc:sldMkLst>
          <pc:docMk/>
          <pc:sldMk cId="935372912" sldId="290"/>
        </pc:sldMkLst>
        <pc:picChg chg="add mod">
          <ac:chgData name="Arthur Freitas" userId="a2ac7922705ce623" providerId="Windows Live" clId="Web-{D5A5A9CA-20B0-4541-8BB0-13D60243ED38}" dt="2019-12-02T04:29:52.918" v="44" actId="1076"/>
          <ac:picMkLst>
            <pc:docMk/>
            <pc:sldMk cId="935372912" sldId="290"/>
            <ac:picMk id="3" creationId="{3BAA6D54-FF53-4CA4-8C36-835A6477AAAE}"/>
          </ac:picMkLst>
        </pc:picChg>
        <pc:picChg chg="add del mod">
          <ac:chgData name="Arthur Freitas" userId="a2ac7922705ce623" providerId="Windows Live" clId="Web-{D5A5A9CA-20B0-4541-8BB0-13D60243ED38}" dt="2019-12-02T04:29:32.323" v="39"/>
          <ac:picMkLst>
            <pc:docMk/>
            <pc:sldMk cId="935372912" sldId="290"/>
            <ac:picMk id="5" creationId="{E5B47735-9964-4762-8AEE-64E43EE9917A}"/>
          </ac:picMkLst>
        </pc:picChg>
        <pc:picChg chg="add del mod">
          <ac:chgData name="Arthur Freitas" userId="a2ac7922705ce623" providerId="Windows Live" clId="Web-{D5A5A9CA-20B0-4541-8BB0-13D60243ED38}" dt="2019-12-02T04:29:49.621" v="43"/>
          <ac:picMkLst>
            <pc:docMk/>
            <pc:sldMk cId="935372912" sldId="290"/>
            <ac:picMk id="7" creationId="{5A46F5F7-203E-4A2B-B77B-37B0C08FA765}"/>
          </ac:picMkLst>
        </pc:picChg>
      </pc:sldChg>
      <pc:sldChg chg="addSp delSp modSp add replId">
        <pc:chgData name="Arthur Freitas" userId="a2ac7922705ce623" providerId="Windows Live" clId="Web-{D5A5A9CA-20B0-4541-8BB0-13D60243ED38}" dt="2019-12-02T04:30:14.856" v="54" actId="1076"/>
        <pc:sldMkLst>
          <pc:docMk/>
          <pc:sldMk cId="54979248" sldId="291"/>
        </pc:sldMkLst>
        <pc:picChg chg="del">
          <ac:chgData name="Arthur Freitas" userId="a2ac7922705ce623" providerId="Windows Live" clId="Web-{D5A5A9CA-20B0-4541-8BB0-13D60243ED38}" dt="2019-12-02T04:30:05.496" v="49"/>
          <ac:picMkLst>
            <pc:docMk/>
            <pc:sldMk cId="54979248" sldId="291"/>
            <ac:picMk id="3" creationId="{3BAA6D54-FF53-4CA4-8C36-835A6477AAAE}"/>
          </ac:picMkLst>
        </pc:picChg>
        <pc:picChg chg="add mod">
          <ac:chgData name="Arthur Freitas" userId="a2ac7922705ce623" providerId="Windows Live" clId="Web-{D5A5A9CA-20B0-4541-8BB0-13D60243ED38}" dt="2019-12-02T04:30:14.856" v="54" actId="1076"/>
          <ac:picMkLst>
            <pc:docMk/>
            <pc:sldMk cId="54979248" sldId="291"/>
            <ac:picMk id="4" creationId="{BF698578-651E-4AC6-B9CF-B1CEA37F6198}"/>
          </ac:picMkLst>
        </pc:picChg>
      </pc:sldChg>
      <pc:sldChg chg="modSp add replId">
        <pc:chgData name="Arthur Freitas" userId="a2ac7922705ce623" providerId="Windows Live" clId="Web-{D5A5A9CA-20B0-4541-8BB0-13D60243ED38}" dt="2019-12-02T04:30:29.234" v="57" actId="1076"/>
        <pc:sldMkLst>
          <pc:docMk/>
          <pc:sldMk cId="889187884" sldId="292"/>
        </pc:sldMkLst>
        <pc:picChg chg="mod">
          <ac:chgData name="Arthur Freitas" userId="a2ac7922705ce623" providerId="Windows Live" clId="Web-{D5A5A9CA-20B0-4541-8BB0-13D60243ED38}" dt="2019-12-02T04:30:29.234" v="57" actId="1076"/>
          <ac:picMkLst>
            <pc:docMk/>
            <pc:sldMk cId="889187884" sldId="292"/>
            <ac:picMk id="3" creationId="{3BAA6D54-FF53-4CA4-8C36-835A6477AAAE}"/>
          </ac:picMkLst>
        </pc:picChg>
      </pc:sldChg>
      <pc:sldChg chg="modSp add replId">
        <pc:chgData name="Arthur Freitas" userId="a2ac7922705ce623" providerId="Windows Live" clId="Web-{D5A5A9CA-20B0-4541-8BB0-13D60243ED38}" dt="2019-12-02T04:30:48.907" v="62" actId="1076"/>
        <pc:sldMkLst>
          <pc:docMk/>
          <pc:sldMk cId="1270185774" sldId="293"/>
        </pc:sldMkLst>
        <pc:picChg chg="mod">
          <ac:chgData name="Arthur Freitas" userId="a2ac7922705ce623" providerId="Windows Live" clId="Web-{D5A5A9CA-20B0-4541-8BB0-13D60243ED38}" dt="2019-12-02T04:30:48.907" v="62" actId="1076"/>
          <ac:picMkLst>
            <pc:docMk/>
            <pc:sldMk cId="1270185774" sldId="293"/>
            <ac:picMk id="3" creationId="{3BAA6D54-FF53-4CA4-8C36-835A6477AAAE}"/>
          </ac:picMkLst>
        </pc:picChg>
      </pc:sldChg>
      <pc:sldChg chg="modSp add replId">
        <pc:chgData name="Arthur Freitas" userId="a2ac7922705ce623" providerId="Windows Live" clId="Web-{D5A5A9CA-20B0-4541-8BB0-13D60243ED38}" dt="2019-12-02T04:31:00.016" v="65" actId="1076"/>
        <pc:sldMkLst>
          <pc:docMk/>
          <pc:sldMk cId="3842793725" sldId="294"/>
        </pc:sldMkLst>
        <pc:picChg chg="mod">
          <ac:chgData name="Arthur Freitas" userId="a2ac7922705ce623" providerId="Windows Live" clId="Web-{D5A5A9CA-20B0-4541-8BB0-13D60243ED38}" dt="2019-12-02T04:31:00.016" v="65" actId="1076"/>
          <ac:picMkLst>
            <pc:docMk/>
            <pc:sldMk cId="3842793725" sldId="294"/>
            <ac:picMk id="3" creationId="{3BAA6D54-FF53-4CA4-8C36-835A6477AAAE}"/>
          </ac:picMkLst>
        </pc:picChg>
      </pc:sldChg>
      <pc:sldChg chg="addSp delSp modSp new">
        <pc:chgData name="Arthur Freitas" userId="a2ac7922705ce623" providerId="Windows Live" clId="Web-{D5A5A9CA-20B0-4541-8BB0-13D60243ED38}" dt="2019-12-02T04:33:04.037" v="97" actId="1076"/>
        <pc:sldMkLst>
          <pc:docMk/>
          <pc:sldMk cId="2805244705" sldId="295"/>
        </pc:sldMkLst>
        <pc:spChg chg="mod">
          <ac:chgData name="Arthur Freitas" userId="a2ac7922705ce623" providerId="Windows Live" clId="Web-{D5A5A9CA-20B0-4541-8BB0-13D60243ED38}" dt="2019-12-02T04:32:02.363" v="92" actId="20577"/>
          <ac:spMkLst>
            <pc:docMk/>
            <pc:sldMk cId="2805244705" sldId="295"/>
            <ac:spMk id="2" creationId="{0D1E333E-34D3-405B-BCB2-3B078DF6F1B0}"/>
          </ac:spMkLst>
        </pc:spChg>
        <pc:spChg chg="del">
          <ac:chgData name="Arthur Freitas" userId="a2ac7922705ce623" providerId="Windows Live" clId="Web-{D5A5A9CA-20B0-4541-8BB0-13D60243ED38}" dt="2019-12-02T04:32:58.224" v="95"/>
          <ac:spMkLst>
            <pc:docMk/>
            <pc:sldMk cId="2805244705" sldId="295"/>
            <ac:spMk id="3" creationId="{B4BFA7D8-D3B1-49E0-AC14-162B1969B413}"/>
          </ac:spMkLst>
        </pc:spChg>
        <pc:picChg chg="add mod ord">
          <ac:chgData name="Arthur Freitas" userId="a2ac7922705ce623" providerId="Windows Live" clId="Web-{D5A5A9CA-20B0-4541-8BB0-13D60243ED38}" dt="2019-12-02T04:33:04.037" v="97" actId="1076"/>
          <ac:picMkLst>
            <pc:docMk/>
            <pc:sldMk cId="2805244705" sldId="295"/>
            <ac:picMk id="4" creationId="{EA16A758-FA84-455E-8117-4F6B38A0C069}"/>
          </ac:picMkLst>
        </pc:picChg>
      </pc:sldChg>
    </pc:docChg>
  </pc:docChgLst>
  <pc:docChgLst>
    <pc:chgData name="Arthur Freitas" userId="a2ac7922705ce623" providerId="Windows Live" clId="Web-{3866D16A-0B9D-44CA-B781-525FF82F60D4}"/>
    <pc:docChg chg="modSld">
      <pc:chgData name="Arthur Freitas" userId="a2ac7922705ce623" providerId="Windows Live" clId="Web-{3866D16A-0B9D-44CA-B781-525FF82F60D4}" dt="2020-06-15T13:13:35.713" v="49" actId="1076"/>
      <pc:docMkLst>
        <pc:docMk/>
      </pc:docMkLst>
      <pc:sldChg chg="modSp">
        <pc:chgData name="Arthur Freitas" userId="a2ac7922705ce623" providerId="Windows Live" clId="Web-{3866D16A-0B9D-44CA-B781-525FF82F60D4}" dt="2020-06-15T13:13:35.713" v="49" actId="1076"/>
        <pc:sldMkLst>
          <pc:docMk/>
          <pc:sldMk cId="391086691" sldId="286"/>
        </pc:sldMkLst>
        <pc:spChg chg="mod">
          <ac:chgData name="Arthur Freitas" userId="a2ac7922705ce623" providerId="Windows Live" clId="Web-{3866D16A-0B9D-44CA-B781-525FF82F60D4}" dt="2020-06-15T13:13:35.713" v="49" actId="1076"/>
          <ac:spMkLst>
            <pc:docMk/>
            <pc:sldMk cId="391086691" sldId="286"/>
            <ac:spMk id="3" creationId="{D4BA85FD-C47C-4FC9-871E-C2847B04F3B9}"/>
          </ac:spMkLst>
        </pc:spChg>
      </pc:sldChg>
    </pc:docChg>
  </pc:docChgLst>
  <pc:docChgLst>
    <pc:chgData name="Arthur Freitas" userId="a2ac7922705ce623" providerId="Windows Live" clId="Web-{4ECACAAA-81B7-43B0-A891-363195DB011E}"/>
    <pc:docChg chg="addSld delSld modSld sldOrd">
      <pc:chgData name="Arthur Freitas" userId="a2ac7922705ce623" providerId="Windows Live" clId="Web-{4ECACAAA-81B7-43B0-A891-363195DB011E}" dt="2019-12-01T20:32:45.337" v="3274" actId="20577"/>
      <pc:docMkLst>
        <pc:docMk/>
      </pc:docMkLst>
      <pc:sldChg chg="modSp">
        <pc:chgData name="Arthur Freitas" userId="a2ac7922705ce623" providerId="Windows Live" clId="Web-{4ECACAAA-81B7-43B0-A891-363195DB011E}" dt="2019-12-01T17:04:57.124" v="21" actId="20577"/>
        <pc:sldMkLst>
          <pc:docMk/>
          <pc:sldMk cId="1894477879" sldId="256"/>
        </pc:sldMkLst>
        <pc:spChg chg="mod">
          <ac:chgData name="Arthur Freitas" userId="a2ac7922705ce623" providerId="Windows Live" clId="Web-{4ECACAAA-81B7-43B0-A891-363195DB011E}" dt="2019-12-01T17:04:57.124" v="21" actId="20577"/>
          <ac:spMkLst>
            <pc:docMk/>
            <pc:sldMk cId="1894477879" sldId="256"/>
            <ac:spMk id="3" creationId="{72F5ECFD-6C3F-4F34-95D8-29091735FAA0}"/>
          </ac:spMkLst>
        </pc:spChg>
      </pc:sldChg>
      <pc:sldChg chg="modSp ord">
        <pc:chgData name="Arthur Freitas" userId="a2ac7922705ce623" providerId="Windows Live" clId="Web-{4ECACAAA-81B7-43B0-A891-363195DB011E}" dt="2019-12-01T19:32:36.565" v="2071" actId="1076"/>
        <pc:sldMkLst>
          <pc:docMk/>
          <pc:sldMk cId="3016442670" sldId="257"/>
        </pc:sldMkLst>
        <pc:picChg chg="mod">
          <ac:chgData name="Arthur Freitas" userId="a2ac7922705ce623" providerId="Windows Live" clId="Web-{4ECACAAA-81B7-43B0-A891-363195DB011E}" dt="2019-12-01T19:32:36.565" v="2071" actId="1076"/>
          <ac:picMkLst>
            <pc:docMk/>
            <pc:sldMk cId="3016442670" sldId="257"/>
            <ac:picMk id="5" creationId="{5AAD4452-29CF-4A52-910A-97E3DD52C092}"/>
          </ac:picMkLst>
        </pc:picChg>
      </pc:sldChg>
      <pc:sldChg chg="modSp ord">
        <pc:chgData name="Arthur Freitas" userId="a2ac7922705ce623" providerId="Windows Live" clId="Web-{4ECACAAA-81B7-43B0-A891-363195DB011E}" dt="2019-12-01T18:18:44.622" v="1311"/>
        <pc:sldMkLst>
          <pc:docMk/>
          <pc:sldMk cId="2022583231" sldId="258"/>
        </pc:sldMkLst>
        <pc:spChg chg="mod">
          <ac:chgData name="Arthur Freitas" userId="a2ac7922705ce623" providerId="Windows Live" clId="Web-{4ECACAAA-81B7-43B0-A891-363195DB011E}" dt="2019-12-01T17:11:14.356" v="362" actId="20577"/>
          <ac:spMkLst>
            <pc:docMk/>
            <pc:sldMk cId="2022583231" sldId="258"/>
            <ac:spMk id="2" creationId="{19727B5A-A9CD-4461-A95E-AE2FF59F3084}"/>
          </ac:spMkLst>
        </pc:spChg>
        <pc:picChg chg="mod">
          <ac:chgData name="Arthur Freitas" userId="a2ac7922705ce623" providerId="Windows Live" clId="Web-{4ECACAAA-81B7-43B0-A891-363195DB011E}" dt="2019-12-01T17:11:11.872" v="352" actId="14100"/>
          <ac:picMkLst>
            <pc:docMk/>
            <pc:sldMk cId="2022583231" sldId="258"/>
            <ac:picMk id="5" creationId="{BC09BF6D-4AB4-457B-B32A-FE752841A3B6}"/>
          </ac:picMkLst>
        </pc:picChg>
      </pc:sldChg>
      <pc:sldChg chg="modSp add del ord">
        <pc:chgData name="Arthur Freitas" userId="a2ac7922705ce623" providerId="Windows Live" clId="Web-{4ECACAAA-81B7-43B0-A891-363195DB011E}" dt="2019-12-01T19:02:11.870" v="1318"/>
        <pc:sldMkLst>
          <pc:docMk/>
          <pc:sldMk cId="482245998" sldId="259"/>
        </pc:sldMkLst>
        <pc:picChg chg="mod">
          <ac:chgData name="Arthur Freitas" userId="a2ac7922705ce623" providerId="Windows Live" clId="Web-{4ECACAAA-81B7-43B0-A891-363195DB011E}" dt="2019-12-01T17:11:06.559" v="350" actId="1076"/>
          <ac:picMkLst>
            <pc:docMk/>
            <pc:sldMk cId="482245998" sldId="259"/>
            <ac:picMk id="5" creationId="{CDDB0304-410F-46E8-9C6F-299147B08C34}"/>
          </ac:picMkLst>
        </pc:picChg>
      </pc:sldChg>
      <pc:sldChg chg="addSp delSp modSp del ord">
        <pc:chgData name="Arthur Freitas" userId="a2ac7922705ce623" providerId="Windows Live" clId="Web-{4ECACAAA-81B7-43B0-A891-363195DB011E}" dt="2019-12-01T19:02:34.136" v="1321"/>
        <pc:sldMkLst>
          <pc:docMk/>
          <pc:sldMk cId="2337605668" sldId="260"/>
        </pc:sldMkLst>
        <pc:spChg chg="add del mod">
          <ac:chgData name="Arthur Freitas" userId="a2ac7922705ce623" providerId="Windows Live" clId="Web-{4ECACAAA-81B7-43B0-A891-363195DB011E}" dt="2019-12-01T17:10:11.963" v="327"/>
          <ac:spMkLst>
            <pc:docMk/>
            <pc:sldMk cId="2337605668" sldId="260"/>
            <ac:spMk id="4" creationId="{9A0CB80D-7DD7-4CA4-8693-7CE72B925828}"/>
          </ac:spMkLst>
        </pc:spChg>
        <pc:picChg chg="del">
          <ac:chgData name="Arthur Freitas" userId="a2ac7922705ce623" providerId="Windows Live" clId="Web-{4ECACAAA-81B7-43B0-A891-363195DB011E}" dt="2019-12-01T17:09:58.729" v="326"/>
          <ac:picMkLst>
            <pc:docMk/>
            <pc:sldMk cId="2337605668" sldId="260"/>
            <ac:picMk id="5" creationId="{E3855523-8931-4861-9725-01D54320B027}"/>
          </ac:picMkLst>
        </pc:picChg>
        <pc:picChg chg="add mod ord">
          <ac:chgData name="Arthur Freitas" userId="a2ac7922705ce623" providerId="Windows Live" clId="Web-{4ECACAAA-81B7-43B0-A891-363195DB011E}" dt="2019-12-01T17:11:32.529" v="366" actId="1076"/>
          <ac:picMkLst>
            <pc:docMk/>
            <pc:sldMk cId="2337605668" sldId="260"/>
            <ac:picMk id="6" creationId="{68FF01A8-68F0-4DEA-87A2-9105C2C88AF3}"/>
          </ac:picMkLst>
        </pc:picChg>
      </pc:sldChg>
      <pc:sldChg chg="addSp delSp modSp ord">
        <pc:chgData name="Arthur Freitas" userId="a2ac7922705ce623" providerId="Windows Live" clId="Web-{4ECACAAA-81B7-43B0-A891-363195DB011E}" dt="2019-12-01T19:02:19.433" v="1320"/>
        <pc:sldMkLst>
          <pc:docMk/>
          <pc:sldMk cId="3941618129" sldId="261"/>
        </pc:sldMkLst>
        <pc:spChg chg="add del mod">
          <ac:chgData name="Arthur Freitas" userId="a2ac7922705ce623" providerId="Windows Live" clId="Web-{4ECACAAA-81B7-43B0-A891-363195DB011E}" dt="2019-12-01T19:01:42.495" v="1315"/>
          <ac:spMkLst>
            <pc:docMk/>
            <pc:sldMk cId="3941618129" sldId="261"/>
            <ac:spMk id="4" creationId="{472319B1-EF0D-428D-90C9-74F9B9CE5809}"/>
          </ac:spMkLst>
        </pc:spChg>
        <pc:picChg chg="del">
          <ac:chgData name="Arthur Freitas" userId="a2ac7922705ce623" providerId="Windows Live" clId="Web-{4ECACAAA-81B7-43B0-A891-363195DB011E}" dt="2019-12-01T19:01:00.717" v="1314"/>
          <ac:picMkLst>
            <pc:docMk/>
            <pc:sldMk cId="3941618129" sldId="261"/>
            <ac:picMk id="5" creationId="{E2A774DC-8D35-4113-A2E2-F8B565714F70}"/>
          </ac:picMkLst>
        </pc:picChg>
        <pc:picChg chg="add mod ord">
          <ac:chgData name="Arthur Freitas" userId="a2ac7922705ce623" providerId="Windows Live" clId="Web-{4ECACAAA-81B7-43B0-A891-363195DB011E}" dt="2019-12-01T19:02:01.761" v="1317" actId="14100"/>
          <ac:picMkLst>
            <pc:docMk/>
            <pc:sldMk cId="3941618129" sldId="261"/>
            <ac:picMk id="6" creationId="{D9CEB057-60C6-4E09-B752-0B2E6E51C27D}"/>
          </ac:picMkLst>
        </pc:picChg>
      </pc:sldChg>
      <pc:sldChg chg="del ord">
        <pc:chgData name="Arthur Freitas" userId="a2ac7922705ce623" providerId="Windows Live" clId="Web-{4ECACAAA-81B7-43B0-A891-363195DB011E}" dt="2019-12-01T17:12:00.342" v="368"/>
        <pc:sldMkLst>
          <pc:docMk/>
          <pc:sldMk cId="1135451101" sldId="262"/>
        </pc:sldMkLst>
      </pc:sldChg>
      <pc:sldChg chg="addSp delSp modSp new mod setBg setClrOvrMap">
        <pc:chgData name="Arthur Freitas" userId="a2ac7922705ce623" providerId="Windows Live" clId="Web-{4ECACAAA-81B7-43B0-A891-363195DB011E}" dt="2019-12-01T17:22:07.459" v="978" actId="14100"/>
        <pc:sldMkLst>
          <pc:docMk/>
          <pc:sldMk cId="3230879531" sldId="263"/>
        </pc:sldMkLst>
        <pc:spChg chg="mod">
          <ac:chgData name="Arthur Freitas" userId="a2ac7922705ce623" providerId="Windows Live" clId="Web-{4ECACAAA-81B7-43B0-A891-363195DB011E}" dt="2019-12-01T17:06:01.876" v="43"/>
          <ac:spMkLst>
            <pc:docMk/>
            <pc:sldMk cId="3230879531" sldId="263"/>
            <ac:spMk id="2" creationId="{5D98C0A0-8756-4009-9BCE-08651BCA434B}"/>
          </ac:spMkLst>
        </pc:spChg>
        <pc:spChg chg="del">
          <ac:chgData name="Arthur Freitas" userId="a2ac7922705ce623" providerId="Windows Live" clId="Web-{4ECACAAA-81B7-43B0-A891-363195DB011E}" dt="2019-12-01T17:05:14.437" v="34"/>
          <ac:spMkLst>
            <pc:docMk/>
            <pc:sldMk cId="3230879531" sldId="263"/>
            <ac:spMk id="3" creationId="{0BA24DE6-1433-4EAD-AA87-0E6436139141}"/>
          </ac:spMkLst>
        </pc:spChg>
        <pc:spChg chg="add mod">
          <ac:chgData name="Arthur Freitas" userId="a2ac7922705ce623" providerId="Windows Live" clId="Web-{4ECACAAA-81B7-43B0-A891-363195DB011E}" dt="2019-12-01T17:07:36.380" v="266" actId="14100"/>
          <ac:spMkLst>
            <pc:docMk/>
            <pc:sldMk cId="3230879531" sldId="263"/>
            <ac:spMk id="10" creationId="{26653B02-ECAC-4D22-A619-45790A18327F}"/>
          </ac:spMkLst>
        </pc:spChg>
        <pc:spChg chg="add">
          <ac:chgData name="Arthur Freitas" userId="a2ac7922705ce623" providerId="Windows Live" clId="Web-{4ECACAAA-81B7-43B0-A891-363195DB011E}" dt="2019-12-01T17:06:01.876" v="43"/>
          <ac:spMkLst>
            <pc:docMk/>
            <pc:sldMk cId="3230879531" sldId="263"/>
            <ac:spMk id="13" creationId="{2A0E4E09-FC02-4ADC-951A-3FFA90B6FE39}"/>
          </ac:spMkLst>
        </pc:spChg>
        <pc:spChg chg="add">
          <ac:chgData name="Arthur Freitas" userId="a2ac7922705ce623" providerId="Windows Live" clId="Web-{4ECACAAA-81B7-43B0-A891-363195DB011E}" dt="2019-12-01T17:06:01.876" v="43"/>
          <ac:spMkLst>
            <pc:docMk/>
            <pc:sldMk cId="3230879531" sldId="263"/>
            <ac:spMk id="15" creationId="{E7320EF0-BBCF-4227-8108-92736B729D81}"/>
          </ac:spMkLst>
        </pc:spChg>
        <pc:spChg chg="add">
          <ac:chgData name="Arthur Freitas" userId="a2ac7922705ce623" providerId="Windows Live" clId="Web-{4ECACAAA-81B7-43B0-A891-363195DB011E}" dt="2019-12-01T17:06:01.876" v="43"/>
          <ac:spMkLst>
            <pc:docMk/>
            <pc:sldMk cId="3230879531" sldId="263"/>
            <ac:spMk id="17" creationId="{E5821A2D-F010-4C2B-8819-23281D9C770F}"/>
          </ac:spMkLst>
        </pc:spChg>
        <pc:grpChg chg="add">
          <ac:chgData name="Arthur Freitas" userId="a2ac7922705ce623" providerId="Windows Live" clId="Web-{4ECACAAA-81B7-43B0-A891-363195DB011E}" dt="2019-12-01T17:06:01.876" v="43"/>
          <ac:grpSpMkLst>
            <pc:docMk/>
            <pc:sldMk cId="3230879531" sldId="263"/>
            <ac:grpSpMk id="19" creationId="{D68B9961-F007-40D1-AF51-61B6DE5106CE}"/>
          </ac:grpSpMkLst>
        </pc:grpChg>
        <pc:picChg chg="add mod ord">
          <ac:chgData name="Arthur Freitas" userId="a2ac7922705ce623" providerId="Windows Live" clId="Web-{4ECACAAA-81B7-43B0-A891-363195DB011E}" dt="2019-12-01T17:21:56.990" v="976" actId="14100"/>
          <ac:picMkLst>
            <pc:docMk/>
            <pc:sldMk cId="3230879531" sldId="263"/>
            <ac:picMk id="4" creationId="{6AAD50CA-7939-4B0E-8BE7-E4E2105B6A41}"/>
          </ac:picMkLst>
        </pc:picChg>
        <pc:picChg chg="add mod">
          <ac:chgData name="Arthur Freitas" userId="a2ac7922705ce623" providerId="Windows Live" clId="Web-{4ECACAAA-81B7-43B0-A891-363195DB011E}" dt="2019-12-01T17:22:07.459" v="978" actId="14100"/>
          <ac:picMkLst>
            <pc:docMk/>
            <pc:sldMk cId="3230879531" sldId="263"/>
            <ac:picMk id="6" creationId="{6EC39E1C-004A-45FF-A9C0-3C61BB7001DD}"/>
          </ac:picMkLst>
        </pc:picChg>
      </pc:sldChg>
      <pc:sldChg chg="addSp delSp modSp new mod setBg">
        <pc:chgData name="Arthur Freitas" userId="a2ac7922705ce623" providerId="Windows Live" clId="Web-{4ECACAAA-81B7-43B0-A891-363195DB011E}" dt="2019-12-01T17:21:31.770" v="970" actId="14100"/>
        <pc:sldMkLst>
          <pc:docMk/>
          <pc:sldMk cId="937371055" sldId="264"/>
        </pc:sldMkLst>
        <pc:spChg chg="mod ord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2" creationId="{91FD9352-AE01-4611-A444-C036043F976E}"/>
          </ac:spMkLst>
        </pc:spChg>
        <pc:spChg chg="del">
          <ac:chgData name="Arthur Freitas" userId="a2ac7922705ce623" providerId="Windows Live" clId="Web-{4ECACAAA-81B7-43B0-A891-363195DB011E}" dt="2019-12-01T17:08:22.178" v="276"/>
          <ac:spMkLst>
            <pc:docMk/>
            <pc:sldMk cId="937371055" sldId="264"/>
            <ac:spMk id="3" creationId="{52A6DFF4-430E-4089-820E-CCEA58405645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6" creationId="{E009DD9B-5EE2-4C0D-8B2B-351C8C102205}"/>
          </ac:spMkLst>
        </pc:spChg>
        <pc:spChg chg="add del">
          <ac:chgData name="Arthur Freitas" userId="a2ac7922705ce623" providerId="Windows Live" clId="Web-{4ECACAAA-81B7-43B0-A891-363195DB011E}" dt="2019-12-01T17:09:23.805" v="322"/>
          <ac:spMkLst>
            <pc:docMk/>
            <pc:sldMk cId="937371055" sldId="264"/>
            <ac:spMk id="7" creationId="{A3A06164-4261-466F-AE38-7BD378B318A1}"/>
          </ac:spMkLst>
        </pc:spChg>
        <pc:spChg chg="add del">
          <ac:chgData name="Arthur Freitas" userId="a2ac7922705ce623" providerId="Windows Live" clId="Web-{4ECACAAA-81B7-43B0-A891-363195DB011E}" dt="2019-12-01T17:08:45.460" v="279"/>
          <ac:spMkLst>
            <pc:docMk/>
            <pc:sldMk cId="937371055" sldId="264"/>
            <ac:spMk id="8" creationId="{606E8CDD-A3B2-4914-AE7B-89337EBEBE02}"/>
          </ac:spMkLst>
        </pc:spChg>
        <pc:spChg chg="add del">
          <ac:chgData name="Arthur Freitas" userId="a2ac7922705ce623" providerId="Windows Live" clId="Web-{4ECACAAA-81B7-43B0-A891-363195DB011E}" dt="2019-12-01T17:08:45.460" v="279"/>
          <ac:spMkLst>
            <pc:docMk/>
            <pc:sldMk cId="937371055" sldId="264"/>
            <ac:spMk id="11" creationId="{B16070FD-9EB8-4AC8-A8E2-267228385B79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13" creationId="{E720DB99-7745-4E75-9D96-AAB6D55C531E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15" creationId="{D68803C4-E159-4360-B7BB-74205C8F782D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17" creationId="{504B0465-3B07-49BF-BEA7-D81476246293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19" creationId="{49B7FFA5-14CB-4A4F-9BCC-CA3AA5D9D276}"/>
          </ac:spMkLst>
        </pc:spChg>
        <pc:spChg chg="add del">
          <ac:chgData name="Arthur Freitas" userId="a2ac7922705ce623" providerId="Windows Live" clId="Web-{4ECACAAA-81B7-43B0-A891-363195DB011E}" dt="2019-12-01T17:12:30.062" v="369"/>
          <ac:spMkLst>
            <pc:docMk/>
            <pc:sldMk cId="937371055" sldId="264"/>
            <ac:spMk id="21" creationId="{04E48745-7512-4EC2-9E20-9092D12150CA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26" creationId="{7049A7D3-684C-4C59-A4B6-7B308A6AD34D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28" creationId="{D7B1087B-C592-40E7-B532-60B453A2FE6A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30" creationId="{14AE7447-E8F8-4A0F-9E3D-94842BFF886E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36" creationId="{0680B5D0-24EC-465A-A0E6-C4DF951E0043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38" creationId="{30BF1B50-A83E-4ED6-A2AA-C943C1F89F85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40" creationId="{1F31E8B2-210B-4B90-83BB-3B180732EF38}"/>
          </ac:spMkLst>
        </pc:spChg>
        <pc:spChg chg="add del">
          <ac:chgData name="Arthur Freitas" userId="a2ac7922705ce623" providerId="Windows Live" clId="Web-{4ECACAAA-81B7-43B0-A891-363195DB011E}" dt="2019-12-01T17:20:59.565" v="965"/>
          <ac:spMkLst>
            <pc:docMk/>
            <pc:sldMk cId="937371055" sldId="264"/>
            <ac:spMk id="42" creationId="{6B387409-2B98-40F8-A65F-EF7CF989512F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51" creationId="{DCC0DCE3-8753-43BB-86D2-6452D91E4179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53" creationId="{D28BC7A6-65CA-4655-8641-7BDE9699BF93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55" creationId="{58755CF4-45A8-4971-A14E-D6DE02B48273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61" creationId="{9818A645-2267-4F2E-9342-266D4D1DC809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63" creationId="{CD60390C-0E4C-4682-8246-AFA2E49856DA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65" creationId="{CEBA87F4-FB8A-4D91-B3F3-DFA78E0CC64D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67" creationId="{D012A90F-45C2-4C9B-BAF6-9CE1F546C7EA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72" creationId="{DCC0DCE3-8753-43BB-86D2-6452D91E4179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74" creationId="{D28BC7A6-65CA-4655-8641-7BDE9699BF93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76" creationId="{58755CF4-45A8-4971-A14E-D6DE02B48273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82" creationId="{80E61E04-3F7C-42DE-ABE7-D3F7E349C2EF}"/>
          </ac:spMkLst>
        </pc:spChg>
        <pc:spChg chg="add del">
          <ac:chgData name="Arthur Freitas" userId="a2ac7922705ce623" providerId="Windows Live" clId="Web-{4ECACAAA-81B7-43B0-A891-363195DB011E}" dt="2019-12-01T17:21:27.816" v="969"/>
          <ac:spMkLst>
            <pc:docMk/>
            <pc:sldMk cId="937371055" sldId="264"/>
            <ac:spMk id="84" creationId="{2B036F7E-6C8A-4549-99EF-9958C587C8B7}"/>
          </ac:spMkLst>
        </pc:spChg>
        <pc:grpChg chg="add del">
          <ac:chgData name="Arthur Freitas" userId="a2ac7922705ce623" providerId="Windows Live" clId="Web-{4ECACAAA-81B7-43B0-A891-363195DB011E}" dt="2019-12-01T17:20:59.565" v="965"/>
          <ac:grpSpMkLst>
            <pc:docMk/>
            <pc:sldMk cId="937371055" sldId="264"/>
            <ac:grpSpMk id="32" creationId="{85981F80-69EE-4E2B-82A8-47FDFD7720AC}"/>
          </ac:grpSpMkLst>
        </pc:grpChg>
        <pc:grpChg chg="add del">
          <ac:chgData name="Arthur Freitas" userId="a2ac7922705ce623" providerId="Windows Live" clId="Web-{4ECACAAA-81B7-43B0-A891-363195DB011E}" dt="2019-12-01T17:20:59.565" v="965"/>
          <ac:grpSpMkLst>
            <pc:docMk/>
            <pc:sldMk cId="937371055" sldId="264"/>
            <ac:grpSpMk id="44" creationId="{C9E5F284-A588-4AE7-A36D-1C93E4FD0241}"/>
          </ac:grpSpMkLst>
        </pc:grpChg>
        <pc:grpChg chg="add del">
          <ac:chgData name="Arthur Freitas" userId="a2ac7922705ce623" providerId="Windows Live" clId="Web-{4ECACAAA-81B7-43B0-A891-363195DB011E}" dt="2019-12-01T17:21:27.816" v="969"/>
          <ac:grpSpMkLst>
            <pc:docMk/>
            <pc:sldMk cId="937371055" sldId="264"/>
            <ac:grpSpMk id="57" creationId="{421F62D5-850C-4310-A813-747E4643379A}"/>
          </ac:grpSpMkLst>
        </pc:grpChg>
        <pc:grpChg chg="add del">
          <ac:chgData name="Arthur Freitas" userId="a2ac7922705ce623" providerId="Windows Live" clId="Web-{4ECACAAA-81B7-43B0-A891-363195DB011E}" dt="2019-12-01T17:21:27.816" v="969"/>
          <ac:grpSpMkLst>
            <pc:docMk/>
            <pc:sldMk cId="937371055" sldId="264"/>
            <ac:grpSpMk id="78" creationId="{421F62D5-850C-4310-A813-747E4643379A}"/>
          </ac:grpSpMkLst>
        </pc:grpChg>
        <pc:grpChg chg="add del">
          <ac:chgData name="Arthur Freitas" userId="a2ac7922705ce623" providerId="Windows Live" clId="Web-{4ECACAAA-81B7-43B0-A891-363195DB011E}" dt="2019-12-01T17:21:27.816" v="969"/>
          <ac:grpSpMkLst>
            <pc:docMk/>
            <pc:sldMk cId="937371055" sldId="264"/>
            <ac:grpSpMk id="86" creationId="{75EE15D0-BDD3-4CA6-B5DC-159D83FA6BC4}"/>
          </ac:grpSpMkLst>
        </pc:grpChg>
        <pc:picChg chg="add mod ord">
          <ac:chgData name="Arthur Freitas" userId="a2ac7922705ce623" providerId="Windows Live" clId="Web-{4ECACAAA-81B7-43B0-A891-363195DB011E}" dt="2019-12-01T17:21:27.816" v="969"/>
          <ac:picMkLst>
            <pc:docMk/>
            <pc:sldMk cId="937371055" sldId="264"/>
            <ac:picMk id="4" creationId="{8ABA49A3-993C-497A-AD1C-CFA35ED59DDA}"/>
          </ac:picMkLst>
        </pc:picChg>
        <pc:picChg chg="add mod ord">
          <ac:chgData name="Arthur Freitas" userId="a2ac7922705ce623" providerId="Windows Live" clId="Web-{4ECACAAA-81B7-43B0-A891-363195DB011E}" dt="2019-12-01T17:21:31.770" v="970" actId="14100"/>
          <ac:picMkLst>
            <pc:docMk/>
            <pc:sldMk cId="937371055" sldId="264"/>
            <ac:picMk id="9" creationId="{B781F8D1-BA7D-4944-AA8E-B905F8A3378C}"/>
          </ac:picMkLst>
        </pc:picChg>
      </pc:sldChg>
      <pc:sldChg chg="modSp new del">
        <pc:chgData name="Arthur Freitas" userId="a2ac7922705ce623" providerId="Windows Live" clId="Web-{4ECACAAA-81B7-43B0-A891-363195DB011E}" dt="2019-12-01T17:13:19.642" v="382"/>
        <pc:sldMkLst>
          <pc:docMk/>
          <pc:sldMk cId="2060428043" sldId="265"/>
        </pc:sldMkLst>
        <pc:spChg chg="mod">
          <ac:chgData name="Arthur Freitas" userId="a2ac7922705ce623" providerId="Windows Live" clId="Web-{4ECACAAA-81B7-43B0-A891-363195DB011E}" dt="2019-12-01T17:13:04.126" v="378" actId="20577"/>
          <ac:spMkLst>
            <pc:docMk/>
            <pc:sldMk cId="2060428043" sldId="265"/>
            <ac:spMk id="2" creationId="{A23D750D-A7A4-4A34-ACA2-8F057B41BD5D}"/>
          </ac:spMkLst>
        </pc:spChg>
      </pc:sldChg>
      <pc:sldChg chg="add del replId">
        <pc:chgData name="Arthur Freitas" userId="a2ac7922705ce623" providerId="Windows Live" clId="Web-{4ECACAAA-81B7-43B0-A891-363195DB011E}" dt="2019-12-01T17:12:53.907" v="371"/>
        <pc:sldMkLst>
          <pc:docMk/>
          <pc:sldMk cId="3558315707" sldId="265"/>
        </pc:sldMkLst>
      </pc:sldChg>
      <pc:sldChg chg="modSp new del">
        <pc:chgData name="Arthur Freitas" userId="a2ac7922705ce623" providerId="Windows Live" clId="Web-{4ECACAAA-81B7-43B0-A891-363195DB011E}" dt="2019-12-01T17:20:00.641" v="961"/>
        <pc:sldMkLst>
          <pc:docMk/>
          <pc:sldMk cId="1461083242" sldId="266"/>
        </pc:sldMkLst>
        <pc:spChg chg="mod">
          <ac:chgData name="Arthur Freitas" userId="a2ac7922705ce623" providerId="Windows Live" clId="Web-{4ECACAAA-81B7-43B0-A891-363195DB011E}" dt="2019-12-01T17:13:22.924" v="383" actId="20577"/>
          <ac:spMkLst>
            <pc:docMk/>
            <pc:sldMk cId="1461083242" sldId="266"/>
            <ac:spMk id="2" creationId="{8D3E0A50-DABD-4DCD-B0FA-C85577AAA031}"/>
          </ac:spMkLst>
        </pc:spChg>
        <pc:spChg chg="mod">
          <ac:chgData name="Arthur Freitas" userId="a2ac7922705ce623" providerId="Windows Live" clId="Web-{4ECACAAA-81B7-43B0-A891-363195DB011E}" dt="2019-12-01T17:18:02.903" v="749" actId="20577"/>
          <ac:spMkLst>
            <pc:docMk/>
            <pc:sldMk cId="1461083242" sldId="266"/>
            <ac:spMk id="3" creationId="{57AD0E12-0E82-4701-AAA7-D10B3B8CAB57}"/>
          </ac:spMkLst>
        </pc:spChg>
        <pc:spChg chg="mod">
          <ac:chgData name="Arthur Freitas" userId="a2ac7922705ce623" providerId="Windows Live" clId="Web-{4ECACAAA-81B7-43B0-A891-363195DB011E}" dt="2019-12-01T17:17:18.448" v="696" actId="20577"/>
          <ac:spMkLst>
            <pc:docMk/>
            <pc:sldMk cId="1461083242" sldId="266"/>
            <ac:spMk id="4" creationId="{3FC4A8A3-9B86-49D5-B537-5DCE3772C72E}"/>
          </ac:spMkLst>
        </pc:spChg>
      </pc:sldChg>
      <pc:sldChg chg="addSp modSp new mod ord setBg">
        <pc:chgData name="Arthur Freitas" userId="a2ac7922705ce623" providerId="Windows Live" clId="Web-{4ECACAAA-81B7-43B0-A891-363195DB011E}" dt="2019-12-01T20:07:14.310" v="2866" actId="20577"/>
        <pc:sldMkLst>
          <pc:docMk/>
          <pc:sldMk cId="3739642984" sldId="267"/>
        </pc:sldMkLst>
        <pc:spChg chg="mo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2" creationId="{3A9978B4-22FB-4067-B867-89E140145678}"/>
          </ac:spMkLst>
        </pc:spChg>
        <pc:spChg chg="mod">
          <ac:chgData name="Arthur Freitas" userId="a2ac7922705ce623" providerId="Windows Live" clId="Web-{4ECACAAA-81B7-43B0-A891-363195DB011E}" dt="2019-12-01T20:07:14.310" v="2866" actId="20577"/>
          <ac:spMkLst>
            <pc:docMk/>
            <pc:sldMk cId="3739642984" sldId="267"/>
            <ac:spMk id="3" creationId="{EED11405-6D7B-4E31-B6E7-4BE4ED429925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8" creationId="{E009DD9B-5EE2-4C0D-8B2B-351C8C102205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10" creationId="{E720DB99-7745-4E75-9D96-AAB6D55C531E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12" creationId="{D68803C4-E159-4360-B7BB-74205C8F782D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14" creationId="{504B0465-3B07-49BF-BEA7-D81476246293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16" creationId="{49B7FFA5-14CB-4A4F-9BCC-CA3AA5D9D276}"/>
          </ac:spMkLst>
        </pc:spChg>
        <pc:spChg chg="add">
          <ac:chgData name="Arthur Freitas" userId="a2ac7922705ce623" providerId="Windows Live" clId="Web-{4ECACAAA-81B7-43B0-A891-363195DB011E}" dt="2019-12-01T17:22:29.975" v="979"/>
          <ac:spMkLst>
            <pc:docMk/>
            <pc:sldMk cId="3739642984" sldId="267"/>
            <ac:spMk id="18" creationId="{04E48745-7512-4EC2-9E20-9092D12150CA}"/>
          </ac:spMkLst>
        </pc:spChg>
      </pc:sldChg>
      <pc:sldChg chg="addSp delSp modSp add replId">
        <pc:chgData name="Arthur Freitas" userId="a2ac7922705ce623" providerId="Windows Live" clId="Web-{4ECACAAA-81B7-43B0-A891-363195DB011E}" dt="2019-12-01T17:36:52.069" v="1011" actId="14100"/>
        <pc:sldMkLst>
          <pc:docMk/>
          <pc:sldMk cId="1910356886" sldId="268"/>
        </pc:sldMkLst>
        <pc:spChg chg="mod">
          <ac:chgData name="Arthur Freitas" userId="a2ac7922705ce623" providerId="Windows Live" clId="Web-{4ECACAAA-81B7-43B0-A891-363195DB011E}" dt="2019-12-01T17:36:42.975" v="1007" actId="1076"/>
          <ac:spMkLst>
            <pc:docMk/>
            <pc:sldMk cId="1910356886" sldId="268"/>
            <ac:spMk id="2" creationId="{91FD9352-AE01-4611-A444-C036043F976E}"/>
          </ac:spMkLst>
        </pc:spChg>
        <pc:picChg chg="add mod">
          <ac:chgData name="Arthur Freitas" userId="a2ac7922705ce623" providerId="Windows Live" clId="Web-{4ECACAAA-81B7-43B0-A891-363195DB011E}" dt="2019-12-01T17:23:55.728" v="991" actId="1076"/>
          <ac:picMkLst>
            <pc:docMk/>
            <pc:sldMk cId="1910356886" sldId="268"/>
            <ac:picMk id="3" creationId="{7FB1F805-279A-4D21-A4D4-FD1DAE1A99A9}"/>
          </ac:picMkLst>
        </pc:picChg>
        <pc:picChg chg="del">
          <ac:chgData name="Arthur Freitas" userId="a2ac7922705ce623" providerId="Windows Live" clId="Web-{4ECACAAA-81B7-43B0-A891-363195DB011E}" dt="2019-12-01T17:23:32.180" v="988"/>
          <ac:picMkLst>
            <pc:docMk/>
            <pc:sldMk cId="1910356886" sldId="268"/>
            <ac:picMk id="4" creationId="{8ABA49A3-993C-497A-AD1C-CFA35ED59DDA}"/>
          </ac:picMkLst>
        </pc:picChg>
        <pc:picChg chg="add mod">
          <ac:chgData name="Arthur Freitas" userId="a2ac7922705ce623" providerId="Windows Live" clId="Web-{4ECACAAA-81B7-43B0-A891-363195DB011E}" dt="2019-12-01T17:36:52.069" v="1011" actId="14100"/>
          <ac:picMkLst>
            <pc:docMk/>
            <pc:sldMk cId="1910356886" sldId="268"/>
            <ac:picMk id="6" creationId="{8B032FB3-490A-4440-95A6-42262C80E8D8}"/>
          </ac:picMkLst>
        </pc:picChg>
        <pc:picChg chg="del">
          <ac:chgData name="Arthur Freitas" userId="a2ac7922705ce623" providerId="Windows Live" clId="Web-{4ECACAAA-81B7-43B0-A891-363195DB011E}" dt="2019-12-01T17:23:57.556" v="992"/>
          <ac:picMkLst>
            <pc:docMk/>
            <pc:sldMk cId="1910356886" sldId="268"/>
            <ac:picMk id="9" creationId="{B781F8D1-BA7D-4944-AA8E-B905F8A3378C}"/>
          </ac:picMkLst>
        </pc:picChg>
      </pc:sldChg>
      <pc:sldChg chg="modSp add">
        <pc:chgData name="Arthur Freitas" userId="a2ac7922705ce623" providerId="Windows Live" clId="Web-{4ECACAAA-81B7-43B0-A891-363195DB011E}" dt="2019-12-01T19:33:14.722" v="2081" actId="20577"/>
        <pc:sldMkLst>
          <pc:docMk/>
          <pc:sldMk cId="3295208053" sldId="269"/>
        </pc:sldMkLst>
        <pc:spChg chg="mod">
          <ac:chgData name="Arthur Freitas" userId="a2ac7922705ce623" providerId="Windows Live" clId="Web-{4ECACAAA-81B7-43B0-A891-363195DB011E}" dt="2019-12-01T19:33:14.722" v="2081" actId="20577"/>
          <ac:spMkLst>
            <pc:docMk/>
            <pc:sldMk cId="3295208053" sldId="269"/>
            <ac:spMk id="3" creationId="{EED11405-6D7B-4E31-B6E7-4BE4ED429925}"/>
          </ac:spMkLst>
        </pc:spChg>
      </pc:sldChg>
      <pc:sldChg chg="modSp add replId">
        <pc:chgData name="Arthur Freitas" userId="a2ac7922705ce623" providerId="Windows Live" clId="Web-{4ECACAAA-81B7-43B0-A891-363195DB011E}" dt="2019-12-01T19:18:53.058" v="1323"/>
        <pc:sldMkLst>
          <pc:docMk/>
          <pc:sldMk cId="3096681011" sldId="270"/>
        </pc:sldMkLst>
        <pc:picChg chg="mod">
          <ac:chgData name="Arthur Freitas" userId="a2ac7922705ce623" providerId="Windows Live" clId="Web-{4ECACAAA-81B7-43B0-A891-363195DB011E}" dt="2019-12-01T19:18:53.058" v="1323"/>
          <ac:picMkLst>
            <pc:docMk/>
            <pc:sldMk cId="3096681011" sldId="270"/>
            <ac:picMk id="5" creationId="{5AAD4452-29CF-4A52-910A-97E3DD52C092}"/>
          </ac:picMkLst>
        </pc:picChg>
      </pc:sldChg>
      <pc:sldChg chg="modSp add replId">
        <pc:chgData name="Arthur Freitas" userId="a2ac7922705ce623" providerId="Windows Live" clId="Web-{4ECACAAA-81B7-43B0-A891-363195DB011E}" dt="2019-12-01T19:20:46.295" v="1346"/>
        <pc:sldMkLst>
          <pc:docMk/>
          <pc:sldMk cId="3009994844" sldId="271"/>
        </pc:sldMkLst>
        <pc:picChg chg="mod">
          <ac:chgData name="Arthur Freitas" userId="a2ac7922705ce623" providerId="Windows Live" clId="Web-{4ECACAAA-81B7-43B0-A891-363195DB011E}" dt="2019-12-01T19:20:46.295" v="1346"/>
          <ac:picMkLst>
            <pc:docMk/>
            <pc:sldMk cId="3009994844" sldId="271"/>
            <ac:picMk id="6" creationId="{D9CEB057-60C6-4E09-B752-0B2E6E51C27D}"/>
          </ac:picMkLst>
        </pc:picChg>
      </pc:sldChg>
      <pc:sldChg chg="modSp add replId">
        <pc:chgData name="Arthur Freitas" userId="a2ac7922705ce623" providerId="Windows Live" clId="Web-{4ECACAAA-81B7-43B0-A891-363195DB011E}" dt="2019-12-01T19:20:19.732" v="1345"/>
        <pc:sldMkLst>
          <pc:docMk/>
          <pc:sldMk cId="1865334082" sldId="272"/>
        </pc:sldMkLst>
        <pc:picChg chg="mod">
          <ac:chgData name="Arthur Freitas" userId="a2ac7922705ce623" providerId="Windows Live" clId="Web-{4ECACAAA-81B7-43B0-A891-363195DB011E}" dt="2019-12-01T19:20:19.732" v="1345"/>
          <ac:picMkLst>
            <pc:docMk/>
            <pc:sldMk cId="1865334082" sldId="272"/>
            <ac:picMk id="5" creationId="{CDDB0304-410F-46E8-9C6F-299147B08C34}"/>
          </ac:picMkLst>
        </pc:picChg>
      </pc:sldChg>
      <pc:sldChg chg="modSp add replId">
        <pc:chgData name="Arthur Freitas" userId="a2ac7922705ce623" providerId="Windows Live" clId="Web-{4ECACAAA-81B7-43B0-A891-363195DB011E}" dt="2019-12-01T19:19:54.059" v="1344"/>
        <pc:sldMkLst>
          <pc:docMk/>
          <pc:sldMk cId="2059265341" sldId="273"/>
        </pc:sldMkLst>
        <pc:spChg chg="mod">
          <ac:chgData name="Arthur Freitas" userId="a2ac7922705ce623" providerId="Windows Live" clId="Web-{4ECACAAA-81B7-43B0-A891-363195DB011E}" dt="2019-12-01T19:19:17.215" v="1337" actId="20577"/>
          <ac:spMkLst>
            <pc:docMk/>
            <pc:sldMk cId="2059265341" sldId="273"/>
            <ac:spMk id="2" creationId="{19727B5A-A9CD-4461-A95E-AE2FF59F3084}"/>
          </ac:spMkLst>
        </pc:spChg>
        <pc:picChg chg="mod">
          <ac:chgData name="Arthur Freitas" userId="a2ac7922705ce623" providerId="Windows Live" clId="Web-{4ECACAAA-81B7-43B0-A891-363195DB011E}" dt="2019-12-01T19:19:54.059" v="1344"/>
          <ac:picMkLst>
            <pc:docMk/>
            <pc:sldMk cId="2059265341" sldId="273"/>
            <ac:picMk id="5" creationId="{BC09BF6D-4AB4-457B-B32A-FE752841A3B6}"/>
          </ac:picMkLst>
        </pc:picChg>
      </pc:sldChg>
      <pc:sldChg chg="modSp add replId">
        <pc:chgData name="Arthur Freitas" userId="a2ac7922705ce623" providerId="Windows Live" clId="Web-{4ECACAAA-81B7-43B0-A891-363195DB011E}" dt="2019-12-01T19:19:33.668" v="1343"/>
        <pc:sldMkLst>
          <pc:docMk/>
          <pc:sldMk cId="1965911419" sldId="274"/>
        </pc:sldMkLst>
        <pc:spChg chg="mod">
          <ac:chgData name="Arthur Freitas" userId="a2ac7922705ce623" providerId="Windows Live" clId="Web-{4ECACAAA-81B7-43B0-A891-363195DB011E}" dt="2019-12-01T19:19:21.871" v="1340" actId="20577"/>
          <ac:spMkLst>
            <pc:docMk/>
            <pc:sldMk cId="1965911419" sldId="274"/>
            <ac:spMk id="2" creationId="{19727B5A-A9CD-4461-A95E-AE2FF59F3084}"/>
          </ac:spMkLst>
        </pc:spChg>
        <pc:picChg chg="mod">
          <ac:chgData name="Arthur Freitas" userId="a2ac7922705ce623" providerId="Windows Live" clId="Web-{4ECACAAA-81B7-43B0-A891-363195DB011E}" dt="2019-12-01T19:19:33.668" v="1343"/>
          <ac:picMkLst>
            <pc:docMk/>
            <pc:sldMk cId="1965911419" sldId="274"/>
            <ac:picMk id="5" creationId="{BC09BF6D-4AB4-457B-B32A-FE752841A3B6}"/>
          </ac:picMkLst>
        </pc:picChg>
      </pc:sldChg>
      <pc:sldChg chg="modSp new">
        <pc:chgData name="Arthur Freitas" userId="a2ac7922705ce623" providerId="Windows Live" clId="Web-{4ECACAAA-81B7-43B0-A891-363195DB011E}" dt="2019-12-01T19:32:13.720" v="2069" actId="14100"/>
        <pc:sldMkLst>
          <pc:docMk/>
          <pc:sldMk cId="1791410570" sldId="275"/>
        </pc:sldMkLst>
        <pc:spChg chg="mod">
          <ac:chgData name="Arthur Freitas" userId="a2ac7922705ce623" providerId="Windows Live" clId="Web-{4ECACAAA-81B7-43B0-A891-363195DB011E}" dt="2019-12-01T19:32:13.720" v="2069" actId="14100"/>
          <ac:spMkLst>
            <pc:docMk/>
            <pc:sldMk cId="1791410570" sldId="275"/>
            <ac:spMk id="2" creationId="{58FFCA28-B769-440C-991F-EE92F56DB1C3}"/>
          </ac:spMkLst>
        </pc:spChg>
        <pc:spChg chg="mod">
          <ac:chgData name="Arthur Freitas" userId="a2ac7922705ce623" providerId="Windows Live" clId="Web-{4ECACAAA-81B7-43B0-A891-363195DB011E}" dt="2019-12-01T19:31:53.110" v="2060" actId="20577"/>
          <ac:spMkLst>
            <pc:docMk/>
            <pc:sldMk cId="1791410570" sldId="275"/>
            <ac:spMk id="3" creationId="{741C0380-BBCB-4EAF-BBB8-3B6D108EC022}"/>
          </ac:spMkLst>
        </pc:spChg>
      </pc:sldChg>
      <pc:sldChg chg="addSp delSp modSp add mod replId setBg">
        <pc:chgData name="Arthur Freitas" userId="a2ac7922705ce623" providerId="Windows Live" clId="Web-{4ECACAAA-81B7-43B0-A891-363195DB011E}" dt="2019-12-01T20:09:07.969" v="2952" actId="20577"/>
        <pc:sldMkLst>
          <pc:docMk/>
          <pc:sldMk cId="1330108388" sldId="276"/>
        </pc:sldMkLst>
        <pc:spChg chg="mod">
          <ac:chgData name="Arthur Freitas" userId="a2ac7922705ce623" providerId="Windows Live" clId="Web-{4ECACAAA-81B7-43B0-A891-363195DB011E}" dt="2019-12-01T20:09:07.969" v="2952" actId="20577"/>
          <ac:spMkLst>
            <pc:docMk/>
            <pc:sldMk cId="1330108388" sldId="276"/>
            <ac:spMk id="2" creationId="{4565A844-6589-41D1-B42E-12A7DB83AEC8}"/>
          </ac:spMkLst>
        </pc:spChg>
        <pc:spChg chg="add mod ord">
          <ac:chgData name="Arthur Freitas" userId="a2ac7922705ce623" providerId="Windows Live" clId="Web-{4ECACAAA-81B7-43B0-A891-363195DB011E}" dt="2019-12-01T20:08:33.517" v="2912" actId="20577"/>
          <ac:spMkLst>
            <pc:docMk/>
            <pc:sldMk cId="1330108388" sldId="276"/>
            <ac:spMk id="4" creationId="{B07B786F-E37A-495B-B71A-7F2B764B2B29}"/>
          </ac:spMkLst>
        </pc:spChg>
        <pc:spChg chg="add del">
          <ac:chgData name="Arthur Freitas" userId="a2ac7922705ce623" providerId="Windows Live" clId="Web-{4ECACAAA-81B7-43B0-A891-363195DB011E}" dt="2019-12-01T19:39:16.529" v="2296"/>
          <ac:spMkLst>
            <pc:docMk/>
            <pc:sldMk cId="1330108388" sldId="276"/>
            <ac:spMk id="11" creationId="{CAC6F186-990E-4A9E-9C75-88580953E2D2}"/>
          </ac:spMkLst>
        </pc:spChg>
        <pc:picChg chg="del">
          <ac:chgData name="Arthur Freitas" userId="a2ac7922705ce623" providerId="Windows Live" clId="Web-{4ECACAAA-81B7-43B0-A891-363195DB011E}" dt="2019-12-01T19:36:02.399" v="2092"/>
          <ac:picMkLst>
            <pc:docMk/>
            <pc:sldMk cId="1330108388" sldId="276"/>
            <ac:picMk id="5" creationId="{5AAD4452-29CF-4A52-910A-97E3DD52C092}"/>
          </ac:picMkLst>
        </pc:picChg>
        <pc:picChg chg="add mod ord">
          <ac:chgData name="Arthur Freitas" userId="a2ac7922705ce623" providerId="Windows Live" clId="Web-{4ECACAAA-81B7-43B0-A891-363195DB011E}" dt="2019-12-01T19:39:49.405" v="2302" actId="1076"/>
          <ac:picMkLst>
            <pc:docMk/>
            <pc:sldMk cId="1330108388" sldId="276"/>
            <ac:picMk id="6" creationId="{CA29C123-8540-4CC1-9E62-62212DD06D0E}"/>
          </ac:picMkLst>
        </pc:picChg>
      </pc:sldChg>
      <pc:sldChg chg="addSp delSp modSp add mod replId setBg setClrOvrMap">
        <pc:chgData name="Arthur Freitas" userId="a2ac7922705ce623" providerId="Windows Live" clId="Web-{4ECACAAA-81B7-43B0-A891-363195DB011E}" dt="2019-12-01T20:08:58.969" v="2927" actId="20577"/>
        <pc:sldMkLst>
          <pc:docMk/>
          <pc:sldMk cId="499278142" sldId="277"/>
        </pc:sldMkLst>
        <pc:spChg chg="del mod">
          <ac:chgData name="Arthur Freitas" userId="a2ac7922705ce623" providerId="Windows Live" clId="Web-{4ECACAAA-81B7-43B0-A891-363195DB011E}" dt="2019-12-01T19:45:42.212" v="2457"/>
          <ac:spMkLst>
            <pc:docMk/>
            <pc:sldMk cId="499278142" sldId="277"/>
            <ac:spMk id="2" creationId="{4565A844-6589-41D1-B42E-12A7DB83AEC8}"/>
          </ac:spMkLst>
        </pc:spChg>
        <pc:spChg chg="mod ord">
          <ac:chgData name="Arthur Freitas" userId="a2ac7922705ce623" providerId="Windows Live" clId="Web-{4ECACAAA-81B7-43B0-A891-363195DB011E}" dt="2019-12-01T19:46:01.978" v="2463" actId="1076"/>
          <ac:spMkLst>
            <pc:docMk/>
            <pc:sldMk cId="499278142" sldId="277"/>
            <ac:spMk id="4" creationId="{B07B786F-E37A-495B-B71A-7F2B764B2B29}"/>
          </ac:spMkLst>
        </pc:spChg>
        <pc:spChg chg="add mod">
          <ac:chgData name="Arthur Freitas" userId="a2ac7922705ce623" providerId="Windows Live" clId="Web-{4ECACAAA-81B7-43B0-A891-363195DB011E}" dt="2019-12-01T20:08:58.969" v="2927" actId="20577"/>
          <ac:spMkLst>
            <pc:docMk/>
            <pc:sldMk cId="499278142" sldId="277"/>
            <ac:spMk id="7" creationId="{E46D0AFB-8354-4D33-97C1-6A6EE5337635}"/>
          </ac:spMkLst>
        </pc:spChg>
        <pc:spChg chg="add del mod">
          <ac:chgData name="Arthur Freitas" userId="a2ac7922705ce623" providerId="Windows Live" clId="Web-{4ECACAAA-81B7-43B0-A891-363195DB011E}" dt="2019-12-01T19:45:58.759" v="2462"/>
          <ac:spMkLst>
            <pc:docMk/>
            <pc:sldMk cId="499278142" sldId="277"/>
            <ac:spMk id="9" creationId="{BA39028F-FD2C-418B-B40A-9C19D575D2DE}"/>
          </ac:spMkLst>
        </pc:spChg>
        <pc:spChg chg="add del">
          <ac:chgData name="Arthur Freitas" userId="a2ac7922705ce623" providerId="Windows Live" clId="Web-{4ECACAAA-81B7-43B0-A891-363195DB011E}" dt="2019-12-01T19:45:51.821" v="2459"/>
          <ac:spMkLst>
            <pc:docMk/>
            <pc:sldMk cId="499278142" sldId="277"/>
            <ac:spMk id="10" creationId="{9B4CF93D-0F8F-46E4-B6CD-999A5D20C3D4}"/>
          </ac:spMkLst>
        </pc:spChg>
        <pc:spChg chg="add del">
          <ac:chgData name="Arthur Freitas" userId="a2ac7922705ce623" providerId="Windows Live" clId="Web-{4ECACAAA-81B7-43B0-A891-363195DB011E}" dt="2019-12-01T19:45:02.945" v="2441"/>
          <ac:spMkLst>
            <pc:docMk/>
            <pc:sldMk cId="499278142" sldId="277"/>
            <ac:spMk id="11" creationId="{2A0E4E09-FC02-4ADC-951A-3FFA90B6FE39}"/>
          </ac:spMkLst>
        </pc:spChg>
        <pc:spChg chg="add del">
          <ac:chgData name="Arthur Freitas" userId="a2ac7922705ce623" providerId="Windows Live" clId="Web-{4ECACAAA-81B7-43B0-A891-363195DB011E}" dt="2019-12-01T19:45:02.945" v="2441"/>
          <ac:spMkLst>
            <pc:docMk/>
            <pc:sldMk cId="499278142" sldId="277"/>
            <ac:spMk id="13" creationId="{E7320EF0-BBCF-4227-8108-92736B729D81}"/>
          </ac:spMkLst>
        </pc:spChg>
        <pc:spChg chg="add del">
          <ac:chgData name="Arthur Freitas" userId="a2ac7922705ce623" providerId="Windows Live" clId="Web-{4ECACAAA-81B7-43B0-A891-363195DB011E}" dt="2019-12-01T19:45:02.945" v="2441"/>
          <ac:spMkLst>
            <pc:docMk/>
            <pc:sldMk cId="499278142" sldId="277"/>
            <ac:spMk id="15" creationId="{E5821A2D-F010-4C2B-8819-23281D9C770F}"/>
          </ac:spMkLst>
        </pc:spChg>
        <pc:grpChg chg="add del">
          <ac:chgData name="Arthur Freitas" userId="a2ac7922705ce623" providerId="Windows Live" clId="Web-{4ECACAAA-81B7-43B0-A891-363195DB011E}" dt="2019-12-01T19:45:02.945" v="2441"/>
          <ac:grpSpMkLst>
            <pc:docMk/>
            <pc:sldMk cId="499278142" sldId="277"/>
            <ac:grpSpMk id="17" creationId="{D68B9961-F007-40D1-AF51-61B6DE5106CE}"/>
          </ac:grpSpMkLst>
        </pc:grpChg>
        <pc:picChg chg="add mod">
          <ac:chgData name="Arthur Freitas" userId="a2ac7922705ce623" providerId="Windows Live" clId="Web-{4ECACAAA-81B7-43B0-A891-363195DB011E}" dt="2019-12-01T19:45:23.867" v="2453" actId="1076"/>
          <ac:picMkLst>
            <pc:docMk/>
            <pc:sldMk cId="499278142" sldId="277"/>
            <ac:picMk id="3" creationId="{5BDCD0BE-1983-4E30-AF22-CBBA39DE1C55}"/>
          </ac:picMkLst>
        </pc:picChg>
        <pc:picChg chg="mod ord">
          <ac:chgData name="Arthur Freitas" userId="a2ac7922705ce623" providerId="Windows Live" clId="Web-{4ECACAAA-81B7-43B0-A891-363195DB011E}" dt="2019-12-01T19:45:22.586" v="2452" actId="1076"/>
          <ac:picMkLst>
            <pc:docMk/>
            <pc:sldMk cId="499278142" sldId="277"/>
            <ac:picMk id="6" creationId="{CA29C123-8540-4CC1-9E62-62212DD06D0E}"/>
          </ac:picMkLst>
        </pc:picChg>
      </pc:sldChg>
      <pc:sldChg chg="addSp delSp modSp add replId">
        <pc:chgData name="Arthur Freitas" userId="a2ac7922705ce623" providerId="Windows Live" clId="Web-{4ECACAAA-81B7-43B0-A891-363195DB011E}" dt="2019-12-01T19:58:20.545" v="2751"/>
        <pc:sldMkLst>
          <pc:docMk/>
          <pc:sldMk cId="476065741" sldId="278"/>
        </pc:sldMkLst>
        <pc:spChg chg="mod ord">
          <ac:chgData name="Arthur Freitas" userId="a2ac7922705ce623" providerId="Windows Live" clId="Web-{4ECACAAA-81B7-43B0-A891-363195DB011E}" dt="2019-12-01T19:58:20.545" v="2751"/>
          <ac:spMkLst>
            <pc:docMk/>
            <pc:sldMk cId="476065741" sldId="278"/>
            <ac:spMk id="4" creationId="{B07B786F-E37A-495B-B71A-7F2B764B2B29}"/>
          </ac:spMkLst>
        </pc:spChg>
        <pc:spChg chg="mod">
          <ac:chgData name="Arthur Freitas" userId="a2ac7922705ce623" providerId="Windows Live" clId="Web-{4ECACAAA-81B7-43B0-A891-363195DB011E}" dt="2019-12-01T19:58:13.857" v="2750"/>
          <ac:spMkLst>
            <pc:docMk/>
            <pc:sldMk cId="476065741" sldId="278"/>
            <ac:spMk id="7" creationId="{E46D0AFB-8354-4D33-97C1-6A6EE5337635}"/>
          </ac:spMkLst>
        </pc:spChg>
        <pc:spChg chg="add del mod">
          <ac:chgData name="Arthur Freitas" userId="a2ac7922705ce623" providerId="Windows Live" clId="Web-{4ECACAAA-81B7-43B0-A891-363195DB011E}" dt="2019-12-01T19:55:24.259" v="2728"/>
          <ac:spMkLst>
            <pc:docMk/>
            <pc:sldMk cId="476065741" sldId="278"/>
            <ac:spMk id="8" creationId="{101CD0AA-50ED-4E33-8028-84446C90A41C}"/>
          </ac:spMkLst>
        </pc:spChg>
        <pc:spChg chg="add del mod">
          <ac:chgData name="Arthur Freitas" userId="a2ac7922705ce623" providerId="Windows Live" clId="Web-{4ECACAAA-81B7-43B0-A891-363195DB011E}" dt="2019-12-01T19:55:24.243" v="2725"/>
          <ac:spMkLst>
            <pc:docMk/>
            <pc:sldMk cId="476065741" sldId="278"/>
            <ac:spMk id="13" creationId="{009D3D1F-F1E9-49C1-9698-954F3E93BB02}"/>
          </ac:spMkLst>
        </pc:spChg>
        <pc:spChg chg="add del mod">
          <ac:chgData name="Arthur Freitas" userId="a2ac7922705ce623" providerId="Windows Live" clId="Web-{4ECACAAA-81B7-43B0-A891-363195DB011E}" dt="2019-12-01T19:55:24.243" v="2722"/>
          <ac:spMkLst>
            <pc:docMk/>
            <pc:sldMk cId="476065741" sldId="278"/>
            <ac:spMk id="18" creationId="{2E782727-DCC6-4364-B2B2-D019EBF359F6}"/>
          </ac:spMkLst>
        </pc:spChg>
        <pc:spChg chg="add del">
          <ac:chgData name="Arthur Freitas" userId="a2ac7922705ce623" providerId="Windows Live" clId="Web-{4ECACAAA-81B7-43B0-A891-363195DB011E}" dt="2019-12-01T19:58:13.857" v="2749"/>
          <ac:spMkLst>
            <pc:docMk/>
            <pc:sldMk cId="476065741" sldId="278"/>
            <ac:spMk id="24" creationId="{1C7FF924-8DA0-4BE9-8C7E-095B0EC13A44}"/>
          </ac:spMkLst>
        </pc:spChg>
        <pc:grpChg chg="add del">
          <ac:chgData name="Arthur Freitas" userId="a2ac7922705ce623" providerId="Windows Live" clId="Web-{4ECACAAA-81B7-43B0-A891-363195DB011E}" dt="2019-12-01T19:58:13.857" v="2749"/>
          <ac:grpSpMkLst>
            <pc:docMk/>
            <pc:sldMk cId="476065741" sldId="278"/>
            <ac:grpSpMk id="26" creationId="{5029B4A8-2CF0-48DC-B29E-F3B62EDDC445}"/>
          </ac:grpSpMkLst>
        </pc:grpChg>
        <pc:picChg chg="add del mod">
          <ac:chgData name="Arthur Freitas" userId="a2ac7922705ce623" providerId="Windows Live" clId="Web-{4ECACAAA-81B7-43B0-A891-363195DB011E}" dt="2019-12-01T19:55:24.259" v="2729"/>
          <ac:picMkLst>
            <pc:docMk/>
            <pc:sldMk cId="476065741" sldId="278"/>
            <ac:picMk id="2" creationId="{08F0A710-410F-45F2-82D6-7F236789B16A}"/>
          </ac:picMkLst>
        </pc:picChg>
        <pc:picChg chg="del">
          <ac:chgData name="Arthur Freitas" userId="a2ac7922705ce623" providerId="Windows Live" clId="Web-{4ECACAAA-81B7-43B0-A891-363195DB011E}" dt="2019-12-01T19:49:21.718" v="2603"/>
          <ac:picMkLst>
            <pc:docMk/>
            <pc:sldMk cId="476065741" sldId="278"/>
            <ac:picMk id="3" creationId="{5BDCD0BE-1983-4E30-AF22-CBBA39DE1C55}"/>
          </ac:picMkLst>
        </pc:picChg>
        <pc:picChg chg="del">
          <ac:chgData name="Arthur Freitas" userId="a2ac7922705ce623" providerId="Windows Live" clId="Web-{4ECACAAA-81B7-43B0-A891-363195DB011E}" dt="2019-12-01T19:49:21.311" v="2602"/>
          <ac:picMkLst>
            <pc:docMk/>
            <pc:sldMk cId="476065741" sldId="278"/>
            <ac:picMk id="6" creationId="{CA29C123-8540-4CC1-9E62-62212DD06D0E}"/>
          </ac:picMkLst>
        </pc:picChg>
        <pc:picChg chg="add del mod">
          <ac:chgData name="Arthur Freitas" userId="a2ac7922705ce623" providerId="Windows Live" clId="Web-{4ECACAAA-81B7-43B0-A891-363195DB011E}" dt="2019-12-01T19:55:24.259" v="2727"/>
          <ac:picMkLst>
            <pc:docMk/>
            <pc:sldMk cId="476065741" sldId="278"/>
            <ac:picMk id="9" creationId="{527A02E5-AF59-4E6F-94C6-25872C28F887}"/>
          </ac:picMkLst>
        </pc:picChg>
        <pc:picChg chg="add del mod">
          <ac:chgData name="Arthur Freitas" userId="a2ac7922705ce623" providerId="Windows Live" clId="Web-{4ECACAAA-81B7-43B0-A891-363195DB011E}" dt="2019-12-01T19:55:24.243" v="2726"/>
          <ac:picMkLst>
            <pc:docMk/>
            <pc:sldMk cId="476065741" sldId="278"/>
            <ac:picMk id="11" creationId="{BBE5DFEF-22C3-4B83-88D1-FE8AFBC95E07}"/>
          </ac:picMkLst>
        </pc:picChg>
        <pc:picChg chg="add del mod">
          <ac:chgData name="Arthur Freitas" userId="a2ac7922705ce623" providerId="Windows Live" clId="Web-{4ECACAAA-81B7-43B0-A891-363195DB011E}" dt="2019-12-01T19:55:24.243" v="2724"/>
          <ac:picMkLst>
            <pc:docMk/>
            <pc:sldMk cId="476065741" sldId="278"/>
            <ac:picMk id="14" creationId="{174C88D7-4833-40B7-8E1D-008FA43228DB}"/>
          </ac:picMkLst>
        </pc:picChg>
        <pc:picChg chg="add del mod">
          <ac:chgData name="Arthur Freitas" userId="a2ac7922705ce623" providerId="Windows Live" clId="Web-{4ECACAAA-81B7-43B0-A891-363195DB011E}" dt="2019-12-01T19:55:24.243" v="2723"/>
          <ac:picMkLst>
            <pc:docMk/>
            <pc:sldMk cId="476065741" sldId="278"/>
            <ac:picMk id="16" creationId="{5BCE3A2A-D38D-45CD-99E7-AFDF0797A27C}"/>
          </ac:picMkLst>
        </pc:picChg>
        <pc:picChg chg="add mod">
          <ac:chgData name="Arthur Freitas" userId="a2ac7922705ce623" providerId="Windows Live" clId="Web-{4ECACAAA-81B7-43B0-A891-363195DB011E}" dt="2019-12-01T19:58:13.857" v="2750"/>
          <ac:picMkLst>
            <pc:docMk/>
            <pc:sldMk cId="476065741" sldId="278"/>
            <ac:picMk id="19" creationId="{E0B182C5-194F-4402-98AF-5993F0EEE569}"/>
          </ac:picMkLst>
        </pc:picChg>
      </pc:sldChg>
      <pc:sldChg chg="addSp delSp modSp new mod setBg">
        <pc:chgData name="Arthur Freitas" userId="a2ac7922705ce623" providerId="Windows Live" clId="Web-{4ECACAAA-81B7-43B0-A891-363195DB011E}" dt="2019-12-01T20:01:34.066" v="2784" actId="1076"/>
        <pc:sldMkLst>
          <pc:docMk/>
          <pc:sldMk cId="2757466822" sldId="279"/>
        </pc:sldMkLst>
        <pc:spChg chg="del">
          <ac:chgData name="Arthur Freitas" userId="a2ac7922705ce623" providerId="Windows Live" clId="Web-{4ECACAAA-81B7-43B0-A891-363195DB011E}" dt="2019-12-01T19:54:23.851" v="2662"/>
          <ac:spMkLst>
            <pc:docMk/>
            <pc:sldMk cId="2757466822" sldId="279"/>
            <ac:spMk id="2" creationId="{4027DA0C-2F11-4A94-A4BE-AFFD27392130}"/>
          </ac:spMkLst>
        </pc:spChg>
        <pc:spChg chg="del">
          <ac:chgData name="Arthur Freitas" userId="a2ac7922705ce623" providerId="Windows Live" clId="Web-{4ECACAAA-81B7-43B0-A891-363195DB011E}" dt="2019-12-01T19:54:18.460" v="2653"/>
          <ac:spMkLst>
            <pc:docMk/>
            <pc:sldMk cId="2757466822" sldId="279"/>
            <ac:spMk id="3" creationId="{858A1B16-4E24-42FB-B5A9-B3C620BBA922}"/>
          </ac:spMkLst>
        </pc:spChg>
        <pc:spChg chg="add mod ord">
          <ac:chgData name="Arthur Freitas" userId="a2ac7922705ce623" providerId="Windows Live" clId="Web-{4ECACAAA-81B7-43B0-A891-363195DB011E}" dt="2019-12-01T20:01:25.956" v="2782" actId="1076"/>
          <ac:spMkLst>
            <pc:docMk/>
            <pc:sldMk cId="2757466822" sldId="279"/>
            <ac:spMk id="7" creationId="{08503A9B-B44F-4417-B8C8-AE981CDBDA3D}"/>
          </ac:spMkLst>
        </pc:spChg>
        <pc:spChg chg="add del">
          <ac:chgData name="Arthur Freitas" userId="a2ac7922705ce623" providerId="Windows Live" clId="Web-{4ECACAAA-81B7-43B0-A891-363195DB011E}" dt="2019-12-01T19:55:20.962" v="2720"/>
          <ac:spMkLst>
            <pc:docMk/>
            <pc:sldMk cId="2757466822" sldId="279"/>
            <ac:spMk id="13" creationId="{4DE5AB1B-525E-4B40-9FCC-E5EBBE325925}"/>
          </ac:spMkLst>
        </pc:spChg>
        <pc:spChg chg="add del">
          <ac:chgData name="Arthur Freitas" userId="a2ac7922705ce623" providerId="Windows Live" clId="Web-{4ECACAAA-81B7-43B0-A891-363195DB011E}" dt="2019-12-01T19:55:20.962" v="2717"/>
          <ac:spMkLst>
            <pc:docMk/>
            <pc:sldMk cId="2757466822" sldId="279"/>
            <ac:spMk id="19" creationId="{BA2B713D-9EAF-4153-8868-D72CFCBA39AA}"/>
          </ac:spMkLst>
        </pc:spChg>
        <pc:spChg chg="add del mod ord">
          <ac:chgData name="Arthur Freitas" userId="a2ac7922705ce623" providerId="Windows Live" clId="Web-{4ECACAAA-81B7-43B0-A891-363195DB011E}" dt="2019-12-01T20:00:09.064" v="2756"/>
          <ac:spMkLst>
            <pc:docMk/>
            <pc:sldMk cId="2757466822" sldId="279"/>
            <ac:spMk id="21" creationId="{E5A981FC-9A0E-4827-9052-C3A0A959D2F9}"/>
          </ac:spMkLst>
        </pc:spChg>
        <pc:spChg chg="add del">
          <ac:chgData name="Arthur Freitas" userId="a2ac7922705ce623" providerId="Windows Live" clId="Web-{4ECACAAA-81B7-43B0-A891-363195DB011E}" dt="2019-12-01T20:00:05.798" v="2755"/>
          <ac:spMkLst>
            <pc:docMk/>
            <pc:sldMk cId="2757466822" sldId="279"/>
            <ac:spMk id="26" creationId="{DCC0DCE3-8753-43BB-86D2-6452D91E4179}"/>
          </ac:spMkLst>
        </pc:spChg>
        <pc:spChg chg="add del">
          <ac:chgData name="Arthur Freitas" userId="a2ac7922705ce623" providerId="Windows Live" clId="Web-{4ECACAAA-81B7-43B0-A891-363195DB011E}" dt="2019-12-01T20:00:05.798" v="2755"/>
          <ac:spMkLst>
            <pc:docMk/>
            <pc:sldMk cId="2757466822" sldId="279"/>
            <ac:spMk id="28" creationId="{D28BC7A6-65CA-4655-8641-7BDE9699BF93}"/>
          </ac:spMkLst>
        </pc:spChg>
        <pc:spChg chg="add del">
          <ac:chgData name="Arthur Freitas" userId="a2ac7922705ce623" providerId="Windows Live" clId="Web-{4ECACAAA-81B7-43B0-A891-363195DB011E}" dt="2019-12-01T20:00:05.798" v="2755"/>
          <ac:spMkLst>
            <pc:docMk/>
            <pc:sldMk cId="2757466822" sldId="279"/>
            <ac:spMk id="30" creationId="{58755CF4-45A8-4971-A14E-D6DE02B48273}"/>
          </ac:spMkLst>
        </pc:spChg>
        <pc:spChg chg="add del">
          <ac:chgData name="Arthur Freitas" userId="a2ac7922705ce623" providerId="Windows Live" clId="Web-{4ECACAAA-81B7-43B0-A891-363195DB011E}" dt="2019-12-01T20:00:05.798" v="2755"/>
          <ac:spMkLst>
            <pc:docMk/>
            <pc:sldMk cId="2757466822" sldId="279"/>
            <ac:spMk id="36" creationId="{0459C7A8-9F3A-4BFD-AB69-3F23A8D94179}"/>
          </ac:spMkLst>
        </pc:spChg>
        <pc:spChg chg="add del">
          <ac:chgData name="Arthur Freitas" userId="a2ac7922705ce623" providerId="Windows Live" clId="Web-{4ECACAAA-81B7-43B0-A891-363195DB011E}" dt="2019-12-01T20:00:05.798" v="2755"/>
          <ac:spMkLst>
            <pc:docMk/>
            <pc:sldMk cId="2757466822" sldId="279"/>
            <ac:spMk id="38" creationId="{7C0FA09C-1B86-4BC1-8793-3DC3ECCC9F50}"/>
          </ac:spMkLst>
        </pc:spChg>
        <pc:grpChg chg="add del">
          <ac:chgData name="Arthur Freitas" userId="a2ac7922705ce623" providerId="Windows Live" clId="Web-{4ECACAAA-81B7-43B0-A891-363195DB011E}" dt="2019-12-01T20:00:05.798" v="2755"/>
          <ac:grpSpMkLst>
            <pc:docMk/>
            <pc:sldMk cId="2757466822" sldId="279"/>
            <ac:grpSpMk id="32" creationId="{421F62D5-850C-4310-A813-747E4643379A}"/>
          </ac:grpSpMkLst>
        </pc:grpChg>
        <pc:grpChg chg="add del">
          <ac:chgData name="Arthur Freitas" userId="a2ac7922705ce623" providerId="Windows Live" clId="Web-{4ECACAAA-81B7-43B0-A891-363195DB011E}" dt="2019-12-01T20:00:05.798" v="2755"/>
          <ac:grpSpMkLst>
            <pc:docMk/>
            <pc:sldMk cId="2757466822" sldId="279"/>
            <ac:grpSpMk id="40" creationId="{A560C308-AF88-4E6B-B601-74A5B889E512}"/>
          </ac:grpSpMkLst>
        </pc:grpChg>
        <pc:picChg chg="add mod">
          <ac:chgData name="Arthur Freitas" userId="a2ac7922705ce623" providerId="Windows Live" clId="Web-{4ECACAAA-81B7-43B0-A891-363195DB011E}" dt="2019-12-01T20:01:29.269" v="2783" actId="1076"/>
          <ac:picMkLst>
            <pc:docMk/>
            <pc:sldMk cId="2757466822" sldId="279"/>
            <ac:picMk id="5" creationId="{93B51477-2E7C-4387-BFA9-B16B2D7B99AC}"/>
          </ac:picMkLst>
        </pc:picChg>
        <pc:picChg chg="add mod">
          <ac:chgData name="Arthur Freitas" userId="a2ac7922705ce623" providerId="Windows Live" clId="Web-{4ECACAAA-81B7-43B0-A891-363195DB011E}" dt="2019-12-01T20:01:34.066" v="2784" actId="1076"/>
          <ac:picMkLst>
            <pc:docMk/>
            <pc:sldMk cId="2757466822" sldId="279"/>
            <ac:picMk id="9" creationId="{76313783-F2BE-4562-A74E-CDEFF30E9C5F}"/>
          </ac:picMkLst>
        </pc:picChg>
        <pc:picChg chg="add del">
          <ac:chgData name="Arthur Freitas" userId="a2ac7922705ce623" providerId="Windows Live" clId="Web-{4ECACAAA-81B7-43B0-A891-363195DB011E}" dt="2019-12-01T19:55:20.962" v="2721"/>
          <ac:picMkLst>
            <pc:docMk/>
            <pc:sldMk cId="2757466822" sldId="279"/>
            <ac:picMk id="11" creationId="{C237A5FD-5A74-4D6C-A8B8-ED4FC226EAE9}"/>
          </ac:picMkLst>
        </pc:picChg>
        <pc:picChg chg="add del">
          <ac:chgData name="Arthur Freitas" userId="a2ac7922705ce623" providerId="Windows Live" clId="Web-{4ECACAAA-81B7-43B0-A891-363195DB011E}" dt="2019-12-01T19:55:20.962" v="2719"/>
          <ac:picMkLst>
            <pc:docMk/>
            <pc:sldMk cId="2757466822" sldId="279"/>
            <ac:picMk id="15" creationId="{5116099E-69BC-43D6-882F-AB42848F957C}"/>
          </ac:picMkLst>
        </pc:picChg>
        <pc:picChg chg="add del">
          <ac:chgData name="Arthur Freitas" userId="a2ac7922705ce623" providerId="Windows Live" clId="Web-{4ECACAAA-81B7-43B0-A891-363195DB011E}" dt="2019-12-01T19:55:20.962" v="2718"/>
          <ac:picMkLst>
            <pc:docMk/>
            <pc:sldMk cId="2757466822" sldId="279"/>
            <ac:picMk id="17" creationId="{4E66924E-5C40-432D-BC38-339D1DEF3AB6}"/>
          </ac:picMkLst>
        </pc:picChg>
      </pc:sldChg>
      <pc:sldChg chg="addSp delSp modSp new del mod setBg">
        <pc:chgData name="Arthur Freitas" userId="a2ac7922705ce623" providerId="Windows Live" clId="Web-{4ECACAAA-81B7-43B0-A891-363195DB011E}" dt="2019-12-01T20:04:13.852" v="2817"/>
        <pc:sldMkLst>
          <pc:docMk/>
          <pc:sldMk cId="128591569" sldId="280"/>
        </pc:sldMkLst>
        <pc:spChg chg="mo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2" creationId="{B37E05A8-A2CD-4A5F-914F-4184F5266D17}"/>
          </ac:spMkLst>
        </pc:spChg>
        <pc:spChg chg="del">
          <ac:chgData name="Arthur Freitas" userId="a2ac7922705ce623" providerId="Windows Live" clId="Web-{4ECACAAA-81B7-43B0-A891-363195DB011E}" dt="2019-12-01T19:54:55.274" v="2688"/>
          <ac:spMkLst>
            <pc:docMk/>
            <pc:sldMk cId="128591569" sldId="280"/>
            <ac:spMk id="3" creationId="{DE76171D-6E3F-484C-86B3-D413F3225332}"/>
          </ac:spMkLst>
        </pc:spChg>
        <pc:spChg chg="add del">
          <ac:chgData name="Arthur Freitas" userId="a2ac7922705ce623" providerId="Windows Live" clId="Web-{4ECACAAA-81B7-43B0-A891-363195DB011E}" dt="2019-12-01T20:00:11.923" v="2757"/>
          <ac:spMkLst>
            <pc:docMk/>
            <pc:sldMk cId="128591569" sldId="280"/>
            <ac:spMk id="7" creationId="{E7B56C75-CA1D-4CDE-9ED6-4910415F2619}"/>
          </ac:spMkLst>
        </pc:spChg>
        <pc:spChg chg="add del">
          <ac:chgData name="Arthur Freitas" userId="a2ac7922705ce623" providerId="Windows Live" clId="Web-{4ECACAAA-81B7-43B0-A891-363195DB011E}" dt="2019-12-01T19:55:19.321" v="2714"/>
          <ac:spMkLst>
            <pc:docMk/>
            <pc:sldMk cId="128591569" sldId="280"/>
            <ac:spMk id="13" creationId="{C8600010-1056-49A6-8009-180D20111C55}"/>
          </ac:spMkLst>
        </pc:spChg>
        <pc:spChg chg="ad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19" creationId="{DCC0DCE3-8753-43BB-86D2-6452D91E4179}"/>
          </ac:spMkLst>
        </pc:spChg>
        <pc:spChg chg="ad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21" creationId="{D28BC7A6-65CA-4655-8641-7BDE9699BF93}"/>
          </ac:spMkLst>
        </pc:spChg>
        <pc:spChg chg="ad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23" creationId="{58755CF4-45A8-4971-A14E-D6DE02B48273}"/>
          </ac:spMkLst>
        </pc:spChg>
        <pc:spChg chg="ad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29" creationId="{0459C7A8-9F3A-4BFD-AB69-3F23A8D94179}"/>
          </ac:spMkLst>
        </pc:spChg>
        <pc:spChg chg="add">
          <ac:chgData name="Arthur Freitas" userId="a2ac7922705ce623" providerId="Windows Live" clId="Web-{4ECACAAA-81B7-43B0-A891-363195DB011E}" dt="2019-12-01T20:03:32.757" v="2807"/>
          <ac:spMkLst>
            <pc:docMk/>
            <pc:sldMk cId="128591569" sldId="280"/>
            <ac:spMk id="31" creationId="{7C0FA09C-1B86-4BC1-8793-3DC3ECCC9F50}"/>
          </ac:spMkLst>
        </pc:spChg>
        <pc:grpChg chg="add">
          <ac:chgData name="Arthur Freitas" userId="a2ac7922705ce623" providerId="Windows Live" clId="Web-{4ECACAAA-81B7-43B0-A891-363195DB011E}" dt="2019-12-01T20:03:32.757" v="2807"/>
          <ac:grpSpMkLst>
            <pc:docMk/>
            <pc:sldMk cId="128591569" sldId="280"/>
            <ac:grpSpMk id="25" creationId="{421F62D5-850C-4310-A813-747E4643379A}"/>
          </ac:grpSpMkLst>
        </pc:grpChg>
        <pc:grpChg chg="add">
          <ac:chgData name="Arthur Freitas" userId="a2ac7922705ce623" providerId="Windows Live" clId="Web-{4ECACAAA-81B7-43B0-A891-363195DB011E}" dt="2019-12-01T20:03:32.757" v="2807"/>
          <ac:grpSpMkLst>
            <pc:docMk/>
            <pc:sldMk cId="128591569" sldId="280"/>
            <ac:grpSpMk id="33" creationId="{A560C308-AF88-4E6B-B601-74A5B889E512}"/>
          </ac:grpSpMkLst>
        </pc:grpChg>
        <pc:picChg chg="add mod ord">
          <ac:chgData name="Arthur Freitas" userId="a2ac7922705ce623" providerId="Windows Live" clId="Web-{4ECACAAA-81B7-43B0-A891-363195DB011E}" dt="2019-12-01T20:04:01.304" v="2813" actId="1076"/>
          <ac:picMkLst>
            <pc:docMk/>
            <pc:sldMk cId="128591569" sldId="280"/>
            <ac:picMk id="5" creationId="{5B3890C7-E76F-41BC-87DA-36655C176A6A}"/>
          </ac:picMkLst>
        </pc:picChg>
        <pc:picChg chg="add del">
          <ac:chgData name="Arthur Freitas" userId="a2ac7922705ce623" providerId="Windows Live" clId="Web-{4ECACAAA-81B7-43B0-A891-363195DB011E}" dt="2019-12-01T19:55:19.321" v="2716"/>
          <ac:picMkLst>
            <pc:docMk/>
            <pc:sldMk cId="128591569" sldId="280"/>
            <ac:picMk id="9" creationId="{690D714A-B325-4F29-BD85-706E53801E3B}"/>
          </ac:picMkLst>
        </pc:picChg>
        <pc:picChg chg="add del">
          <ac:chgData name="Arthur Freitas" userId="a2ac7922705ce623" providerId="Windows Live" clId="Web-{4ECACAAA-81B7-43B0-A891-363195DB011E}" dt="2019-12-01T19:55:19.321" v="2715"/>
          <ac:picMkLst>
            <pc:docMk/>
            <pc:sldMk cId="128591569" sldId="280"/>
            <ac:picMk id="11" creationId="{A6F3F8A4-C47D-4023-8C17-9F1977508B2F}"/>
          </ac:picMkLst>
        </pc:picChg>
        <pc:picChg chg="add mod">
          <ac:chgData name="Arthur Freitas" userId="a2ac7922705ce623" providerId="Windows Live" clId="Web-{4ECACAAA-81B7-43B0-A891-363195DB011E}" dt="2019-12-01T20:03:32.757" v="2807"/>
          <ac:picMkLst>
            <pc:docMk/>
            <pc:sldMk cId="128591569" sldId="280"/>
            <ac:picMk id="14" creationId="{E7E96307-75F6-4368-8D98-04014056BB05}"/>
          </ac:picMkLst>
        </pc:picChg>
      </pc:sldChg>
      <pc:sldChg chg="addSp delSp modSp new">
        <pc:chgData name="Arthur Freitas" userId="a2ac7922705ce623" providerId="Windows Live" clId="Web-{4ECACAAA-81B7-43B0-A891-363195DB011E}" dt="2019-12-01T20:10:53.644" v="2981" actId="20577"/>
        <pc:sldMkLst>
          <pc:docMk/>
          <pc:sldMk cId="2764546223" sldId="281"/>
        </pc:sldMkLst>
        <pc:spChg chg="mod">
          <ac:chgData name="Arthur Freitas" userId="a2ac7922705ce623" providerId="Windows Live" clId="Web-{4ECACAAA-81B7-43B0-A891-363195DB011E}" dt="2019-12-01T20:06:04.605" v="2848" actId="1076"/>
          <ac:spMkLst>
            <pc:docMk/>
            <pc:sldMk cId="2764546223" sldId="281"/>
            <ac:spMk id="2" creationId="{6A06F230-72E0-408D-A6A4-E2212F7347B4}"/>
          </ac:spMkLst>
        </pc:spChg>
        <pc:spChg chg="del">
          <ac:chgData name="Arthur Freitas" userId="a2ac7922705ce623" providerId="Windows Live" clId="Web-{4ECACAAA-81B7-43B0-A891-363195DB011E}" dt="2019-12-01T19:55:18.540" v="2710"/>
          <ac:spMkLst>
            <pc:docMk/>
            <pc:sldMk cId="2764546223" sldId="281"/>
            <ac:spMk id="3" creationId="{3BCCF6A4-C0D2-46A7-B7E6-2034ECC6BDFC}"/>
          </ac:spMkLst>
        </pc:spChg>
        <pc:spChg chg="add del">
          <ac:chgData name="Arthur Freitas" userId="a2ac7922705ce623" providerId="Windows Live" clId="Web-{4ECACAAA-81B7-43B0-A891-363195DB011E}" dt="2019-12-01T20:00:14.283" v="2758"/>
          <ac:spMkLst>
            <pc:docMk/>
            <pc:sldMk cId="2764546223" sldId="281"/>
            <ac:spMk id="9" creationId="{CE79C6C0-CE7A-48ED-8D34-D10D9A97F648}"/>
          </ac:spMkLst>
        </pc:spChg>
        <pc:spChg chg="add mod">
          <ac:chgData name="Arthur Freitas" userId="a2ac7922705ce623" providerId="Windows Live" clId="Web-{4ECACAAA-81B7-43B0-A891-363195DB011E}" dt="2019-12-01T20:10:53.644" v="2981" actId="20577"/>
          <ac:spMkLst>
            <pc:docMk/>
            <pc:sldMk cId="2764546223" sldId="281"/>
            <ac:spMk id="10" creationId="{7F0D1BF1-2CDC-450F-A71C-5B549337A4D2}"/>
          </ac:spMkLst>
        </pc:spChg>
        <pc:picChg chg="add mod">
          <ac:chgData name="Arthur Freitas" userId="a2ac7922705ce623" providerId="Windows Live" clId="Web-{4ECACAAA-81B7-43B0-A891-363195DB011E}" dt="2019-12-01T20:05:51.605" v="2844" actId="1076"/>
          <ac:picMkLst>
            <pc:docMk/>
            <pc:sldMk cId="2764546223" sldId="281"/>
            <ac:picMk id="5" creationId="{9A51273E-D664-49D7-B270-69FB193C4D21}"/>
          </ac:picMkLst>
        </pc:picChg>
        <pc:picChg chg="add mod">
          <ac:chgData name="Arthur Freitas" userId="a2ac7922705ce623" providerId="Windows Live" clId="Web-{4ECACAAA-81B7-43B0-A891-363195DB011E}" dt="2019-12-01T20:06:07.183" v="2849" actId="1076"/>
          <ac:picMkLst>
            <pc:docMk/>
            <pc:sldMk cId="2764546223" sldId="281"/>
            <ac:picMk id="7" creationId="{9D2C8E55-0B91-4525-91BB-5FACD0EC63A7}"/>
          </ac:picMkLst>
        </pc:picChg>
      </pc:sldChg>
      <pc:sldChg chg="addSp modSp new">
        <pc:chgData name="Arthur Freitas" userId="a2ac7922705ce623" providerId="Windows Live" clId="Web-{4ECACAAA-81B7-43B0-A891-363195DB011E}" dt="2019-12-01T20:05:06.181" v="2835" actId="1076"/>
        <pc:sldMkLst>
          <pc:docMk/>
          <pc:sldMk cId="2676572403" sldId="282"/>
        </pc:sldMkLst>
        <pc:spChg chg="add mod">
          <ac:chgData name="Arthur Freitas" userId="a2ac7922705ce623" providerId="Windows Live" clId="Web-{4ECACAAA-81B7-43B0-A891-363195DB011E}" dt="2019-12-01T20:05:00.009" v="2832" actId="1076"/>
          <ac:spMkLst>
            <pc:docMk/>
            <pc:sldMk cId="2676572403" sldId="282"/>
            <ac:spMk id="7" creationId="{E528718C-4DA8-4AA5-91EB-BEED18571D54}"/>
          </ac:spMkLst>
        </pc:spChg>
        <pc:picChg chg="add mod">
          <ac:chgData name="Arthur Freitas" userId="a2ac7922705ce623" providerId="Windows Live" clId="Web-{4ECACAAA-81B7-43B0-A891-363195DB011E}" dt="2019-12-01T20:05:04.400" v="2834" actId="1076"/>
          <ac:picMkLst>
            <pc:docMk/>
            <pc:sldMk cId="2676572403" sldId="282"/>
            <ac:picMk id="3" creationId="{F5FF53D9-A5EA-45EA-BFBC-34E0C59FD573}"/>
          </ac:picMkLst>
        </pc:picChg>
        <pc:picChg chg="add mod">
          <ac:chgData name="Arthur Freitas" userId="a2ac7922705ce623" providerId="Windows Live" clId="Web-{4ECACAAA-81B7-43B0-A891-363195DB011E}" dt="2019-12-01T20:05:06.181" v="2835" actId="1076"/>
          <ac:picMkLst>
            <pc:docMk/>
            <pc:sldMk cId="2676572403" sldId="282"/>
            <ac:picMk id="5" creationId="{3A9900B5-60C1-44D4-BB74-08B0FA84A4D5}"/>
          </ac:picMkLst>
        </pc:picChg>
      </pc:sldChg>
      <pc:sldChg chg="addSp delSp modSp add replId">
        <pc:chgData name="Arthur Freitas" userId="a2ac7922705ce623" providerId="Windows Live" clId="Web-{4ECACAAA-81B7-43B0-A891-363195DB011E}" dt="2019-12-01T20:32:10.007" v="3254" actId="14100"/>
        <pc:sldMkLst>
          <pc:docMk/>
          <pc:sldMk cId="4052676390" sldId="283"/>
        </pc:sldMkLst>
        <pc:spChg chg="mod">
          <ac:chgData name="Arthur Freitas" userId="a2ac7922705ce623" providerId="Windows Live" clId="Web-{4ECACAAA-81B7-43B0-A891-363195DB011E}" dt="2019-12-01T20:25:47.888" v="3228" actId="1076"/>
          <ac:spMkLst>
            <pc:docMk/>
            <pc:sldMk cId="4052676390" sldId="283"/>
            <ac:spMk id="4" creationId="{B07B786F-E37A-495B-B71A-7F2B764B2B29}"/>
          </ac:spMkLst>
        </pc:spChg>
        <pc:spChg chg="mod">
          <ac:chgData name="Arthur Freitas" userId="a2ac7922705ce623" providerId="Windows Live" clId="Web-{4ECACAAA-81B7-43B0-A891-363195DB011E}" dt="2019-12-01T20:11:20.989" v="2993" actId="20577"/>
          <ac:spMkLst>
            <pc:docMk/>
            <pc:sldMk cId="4052676390" sldId="283"/>
            <ac:spMk id="7" creationId="{E46D0AFB-8354-4D33-97C1-6A6EE5337635}"/>
          </ac:spMkLst>
        </pc:spChg>
        <pc:picChg chg="add mod">
          <ac:chgData name="Arthur Freitas" userId="a2ac7922705ce623" providerId="Windows Live" clId="Web-{4ECACAAA-81B7-43B0-A891-363195DB011E}" dt="2019-12-01T20:32:07.635" v="3253" actId="14100"/>
          <ac:picMkLst>
            <pc:docMk/>
            <pc:sldMk cId="4052676390" sldId="283"/>
            <ac:picMk id="2" creationId="{16AAE37B-DC6A-46B9-865F-1C2AAA83D4EC}"/>
          </ac:picMkLst>
        </pc:picChg>
        <pc:picChg chg="del">
          <ac:chgData name="Arthur Freitas" userId="a2ac7922705ce623" providerId="Windows Live" clId="Web-{4ECACAAA-81B7-43B0-A891-363195DB011E}" dt="2019-12-01T20:24:33.745" v="3204"/>
          <ac:picMkLst>
            <pc:docMk/>
            <pc:sldMk cId="4052676390" sldId="283"/>
            <ac:picMk id="3" creationId="{5BDCD0BE-1983-4E30-AF22-CBBA39DE1C55}"/>
          </ac:picMkLst>
        </pc:picChg>
        <pc:picChg chg="mod">
          <ac:chgData name="Arthur Freitas" userId="a2ac7922705ce623" providerId="Windows Live" clId="Web-{4ECACAAA-81B7-43B0-A891-363195DB011E}" dt="2019-12-01T20:31:47.179" v="3249" actId="14100"/>
          <ac:picMkLst>
            <pc:docMk/>
            <pc:sldMk cId="4052676390" sldId="283"/>
            <ac:picMk id="6" creationId="{CA29C123-8540-4CC1-9E62-62212DD06D0E}"/>
          </ac:picMkLst>
        </pc:picChg>
        <pc:picChg chg="add del mod">
          <ac:chgData name="Arthur Freitas" userId="a2ac7922705ce623" providerId="Windows Live" clId="Web-{4ECACAAA-81B7-43B0-A891-363195DB011E}" dt="2019-12-01T20:29:50.457" v="3233"/>
          <ac:picMkLst>
            <pc:docMk/>
            <pc:sldMk cId="4052676390" sldId="283"/>
            <ac:picMk id="8" creationId="{74A64D3D-14F5-4958-B40D-9EC1A7739B4E}"/>
          </ac:picMkLst>
        </pc:picChg>
        <pc:picChg chg="add mod">
          <ac:chgData name="Arthur Freitas" userId="a2ac7922705ce623" providerId="Windows Live" clId="Web-{4ECACAAA-81B7-43B0-A891-363195DB011E}" dt="2019-12-01T20:32:10.007" v="3254" actId="14100"/>
          <ac:picMkLst>
            <pc:docMk/>
            <pc:sldMk cId="4052676390" sldId="283"/>
            <ac:picMk id="10" creationId="{4D56DE00-FD32-4147-B177-63D02323F536}"/>
          </ac:picMkLst>
        </pc:picChg>
        <pc:picChg chg="add mod">
          <ac:chgData name="Arthur Freitas" userId="a2ac7922705ce623" providerId="Windows Live" clId="Web-{4ECACAAA-81B7-43B0-A891-363195DB011E}" dt="2019-12-01T20:31:51.351" v="3251" actId="14100"/>
          <ac:picMkLst>
            <pc:docMk/>
            <pc:sldMk cId="4052676390" sldId="283"/>
            <ac:picMk id="12" creationId="{41816431-24F4-40A4-A4E1-585A5A6F6EFE}"/>
          </ac:picMkLst>
        </pc:picChg>
      </pc:sldChg>
      <pc:sldChg chg="addSp delSp modSp add replId">
        <pc:chgData name="Arthur Freitas" userId="a2ac7922705ce623" providerId="Windows Live" clId="Web-{4ECACAAA-81B7-43B0-A891-363195DB011E}" dt="2019-12-01T20:23:51.962" v="3160" actId="1076"/>
        <pc:sldMkLst>
          <pc:docMk/>
          <pc:sldMk cId="1156717029" sldId="284"/>
        </pc:sldMkLst>
        <pc:spChg chg="del">
          <ac:chgData name="Arthur Freitas" userId="a2ac7922705ce623" providerId="Windows Live" clId="Web-{4ECACAAA-81B7-43B0-A891-363195DB011E}" dt="2019-12-01T20:21:59.225" v="2998"/>
          <ac:spMkLst>
            <pc:docMk/>
            <pc:sldMk cId="1156717029" sldId="284"/>
            <ac:spMk id="2" creationId="{6A06F230-72E0-408D-A6A4-E2212F7347B4}"/>
          </ac:spMkLst>
        </pc:spChg>
        <pc:spChg chg="add mod">
          <ac:chgData name="Arthur Freitas" userId="a2ac7922705ce623" providerId="Windows Live" clId="Web-{4ECACAAA-81B7-43B0-A891-363195DB011E}" dt="2019-12-01T20:22:53.492" v="3044" actId="20577"/>
          <ac:spMkLst>
            <pc:docMk/>
            <pc:sldMk cId="1156717029" sldId="284"/>
            <ac:spMk id="3" creationId="{D508AD16-FA0B-4F63-9185-C48FD57A369A}"/>
          </ac:spMkLst>
        </pc:spChg>
        <pc:spChg chg="add del mod">
          <ac:chgData name="Arthur Freitas" userId="a2ac7922705ce623" providerId="Windows Live" clId="Web-{4ECACAAA-81B7-43B0-A891-363195DB011E}" dt="2019-12-01T20:22:19.038" v="3000"/>
          <ac:spMkLst>
            <pc:docMk/>
            <pc:sldMk cId="1156717029" sldId="284"/>
            <ac:spMk id="8" creationId="{F6B1D71C-8F04-4CD8-80D2-60E93E16FED2}"/>
          </ac:spMkLst>
        </pc:spChg>
        <pc:spChg chg="add del mod">
          <ac:chgData name="Arthur Freitas" userId="a2ac7922705ce623" providerId="Windows Live" clId="Web-{4ECACAAA-81B7-43B0-A891-363195DB011E}" dt="2019-12-01T20:23:36.978" v="3153"/>
          <ac:spMkLst>
            <pc:docMk/>
            <pc:sldMk cId="1156717029" sldId="284"/>
            <ac:spMk id="10" creationId="{7F0D1BF1-2CDC-450F-A71C-5B549337A4D2}"/>
          </ac:spMkLst>
        </pc:spChg>
        <pc:picChg chg="del">
          <ac:chgData name="Arthur Freitas" userId="a2ac7922705ce623" providerId="Windows Live" clId="Web-{4ECACAAA-81B7-43B0-A891-363195DB011E}" dt="2019-12-01T20:23:37.964" v="3154"/>
          <ac:picMkLst>
            <pc:docMk/>
            <pc:sldMk cId="1156717029" sldId="284"/>
            <ac:picMk id="5" creationId="{9A51273E-D664-49D7-B270-69FB193C4D21}"/>
          </ac:picMkLst>
        </pc:picChg>
        <pc:picChg chg="del">
          <ac:chgData name="Arthur Freitas" userId="a2ac7922705ce623" providerId="Windows Live" clId="Web-{4ECACAAA-81B7-43B0-A891-363195DB011E}" dt="2019-12-01T20:23:38.181" v="3155"/>
          <ac:picMkLst>
            <pc:docMk/>
            <pc:sldMk cId="1156717029" sldId="284"/>
            <ac:picMk id="7" creationId="{9D2C8E55-0B91-4525-91BB-5FACD0EC63A7}"/>
          </ac:picMkLst>
        </pc:picChg>
        <pc:picChg chg="add mod">
          <ac:chgData name="Arthur Freitas" userId="a2ac7922705ce623" providerId="Windows Live" clId="Web-{4ECACAAA-81B7-43B0-A891-363195DB011E}" dt="2019-12-01T20:23:51.962" v="3160" actId="1076"/>
          <ac:picMkLst>
            <pc:docMk/>
            <pc:sldMk cId="1156717029" sldId="284"/>
            <ac:picMk id="9" creationId="{03ED782A-C909-4BA3-8A06-A7A72DB0E9B4}"/>
          </ac:picMkLst>
        </pc:picChg>
      </pc:sldChg>
      <pc:sldChg chg="modSp add replId">
        <pc:chgData name="Arthur Freitas" userId="a2ac7922705ce623" providerId="Windows Live" clId="Web-{4ECACAAA-81B7-43B0-A891-363195DB011E}" dt="2019-12-01T20:32:34.149" v="3271" actId="20577"/>
        <pc:sldMkLst>
          <pc:docMk/>
          <pc:sldMk cId="3013422518" sldId="285"/>
        </pc:sldMkLst>
        <pc:spChg chg="mod">
          <ac:chgData name="Arthur Freitas" userId="a2ac7922705ce623" providerId="Windows Live" clId="Web-{4ECACAAA-81B7-43B0-A891-363195DB011E}" dt="2019-12-01T20:32:34.149" v="3271" actId="20577"/>
          <ac:spMkLst>
            <pc:docMk/>
            <pc:sldMk cId="3013422518" sldId="285"/>
            <ac:spMk id="7" creationId="{E46D0AFB-8354-4D33-97C1-6A6EE5337635}"/>
          </ac:spMkLst>
        </pc:spChg>
      </pc:sldChg>
    </pc:docChg>
  </pc:docChgLst>
  <pc:docChgLst>
    <pc:chgData name="Arthur Freitas" userId="a2ac7922705ce623" providerId="Windows Live" clId="Web-{7825E502-7E98-4789-A174-8E3029E27E33}"/>
    <pc:docChg chg="addSld modSld">
      <pc:chgData name="Arthur Freitas" userId="a2ac7922705ce623" providerId="Windows Live" clId="Web-{7825E502-7E98-4789-A174-8E3029E27E33}" dt="2019-12-01T23:12:19.126" v="1424"/>
      <pc:docMkLst>
        <pc:docMk/>
      </pc:docMkLst>
      <pc:sldChg chg="addSp delSp modSp">
        <pc:chgData name="Arthur Freitas" userId="a2ac7922705ce623" providerId="Windows Live" clId="Web-{7825E502-7E98-4789-A174-8E3029E27E33}" dt="2019-12-01T20:53:40.023" v="85" actId="20577"/>
        <pc:sldMkLst>
          <pc:docMk/>
          <pc:sldMk cId="3013422518" sldId="285"/>
        </pc:sldMkLst>
        <pc:spChg chg="add mod">
          <ac:chgData name="Arthur Freitas" userId="a2ac7922705ce623" providerId="Windows Live" clId="Web-{7825E502-7E98-4789-A174-8E3029E27E33}" dt="2019-12-01T20:53:40.023" v="85" actId="20577"/>
          <ac:spMkLst>
            <pc:docMk/>
            <pc:sldMk cId="3013422518" sldId="285"/>
            <ac:spMk id="2" creationId="{65F3BC32-B853-4C2B-A280-7F6168293832}"/>
          </ac:spMkLst>
        </pc:spChg>
        <pc:spChg chg="mod">
          <ac:chgData name="Arthur Freitas" userId="a2ac7922705ce623" providerId="Windows Live" clId="Web-{7825E502-7E98-4789-A174-8E3029E27E33}" dt="2019-12-01T20:53:19.491" v="64" actId="20577"/>
          <ac:spMkLst>
            <pc:docMk/>
            <pc:sldMk cId="3013422518" sldId="285"/>
            <ac:spMk id="4" creationId="{B07B786F-E37A-495B-B71A-7F2B764B2B29}"/>
          </ac:spMkLst>
        </pc:spChg>
        <pc:picChg chg="del">
          <ac:chgData name="Arthur Freitas" userId="a2ac7922705ce623" providerId="Windows Live" clId="Web-{7825E502-7E98-4789-A174-8E3029E27E33}" dt="2019-12-01T20:35:39.216" v="3"/>
          <ac:picMkLst>
            <pc:docMk/>
            <pc:sldMk cId="3013422518" sldId="285"/>
            <ac:picMk id="2" creationId="{16AAE37B-DC6A-46B9-865F-1C2AAA83D4EC}"/>
          </ac:picMkLst>
        </pc:picChg>
        <pc:picChg chg="add mod">
          <ac:chgData name="Arthur Freitas" userId="a2ac7922705ce623" providerId="Windows Live" clId="Web-{7825E502-7E98-4789-A174-8E3029E27E33}" dt="2019-12-01T20:35:51.872" v="7" actId="1076"/>
          <ac:picMkLst>
            <pc:docMk/>
            <pc:sldMk cId="3013422518" sldId="285"/>
            <ac:picMk id="3" creationId="{E59D8BD2-20F7-4C05-AE97-C1294D14322A}"/>
          </ac:picMkLst>
        </pc:picChg>
        <pc:picChg chg="del">
          <ac:chgData name="Arthur Freitas" userId="a2ac7922705ce623" providerId="Windows Live" clId="Web-{7825E502-7E98-4789-A174-8E3029E27E33}" dt="2019-12-01T20:35:37.857" v="0"/>
          <ac:picMkLst>
            <pc:docMk/>
            <pc:sldMk cId="3013422518" sldId="285"/>
            <ac:picMk id="6" creationId="{CA29C123-8540-4CC1-9E62-62212DD06D0E}"/>
          </ac:picMkLst>
        </pc:picChg>
        <pc:picChg chg="add mod">
          <ac:chgData name="Arthur Freitas" userId="a2ac7922705ce623" providerId="Windows Live" clId="Web-{7825E502-7E98-4789-A174-8E3029E27E33}" dt="2019-12-01T20:36:09.934" v="11" actId="1076"/>
          <ac:picMkLst>
            <pc:docMk/>
            <pc:sldMk cId="3013422518" sldId="285"/>
            <ac:picMk id="8" creationId="{A2AF9BA6-7204-40C7-A235-80F8CFEFAFD6}"/>
          </ac:picMkLst>
        </pc:picChg>
        <pc:picChg chg="del">
          <ac:chgData name="Arthur Freitas" userId="a2ac7922705ce623" providerId="Windows Live" clId="Web-{7825E502-7E98-4789-A174-8E3029E27E33}" dt="2019-12-01T20:35:38.232" v="1"/>
          <ac:picMkLst>
            <pc:docMk/>
            <pc:sldMk cId="3013422518" sldId="285"/>
            <ac:picMk id="10" creationId="{4D56DE00-FD32-4147-B177-63D02323F536}"/>
          </ac:picMkLst>
        </pc:picChg>
        <pc:picChg chg="del">
          <ac:chgData name="Arthur Freitas" userId="a2ac7922705ce623" providerId="Windows Live" clId="Web-{7825E502-7E98-4789-A174-8E3029E27E33}" dt="2019-12-01T20:35:38.810" v="2"/>
          <ac:picMkLst>
            <pc:docMk/>
            <pc:sldMk cId="3013422518" sldId="285"/>
            <ac:picMk id="12" creationId="{41816431-24F4-40A4-A4E1-585A5A6F6EFE}"/>
          </ac:picMkLst>
        </pc:picChg>
      </pc:sldChg>
      <pc:sldChg chg="addSp delSp modSp new mod setBg">
        <pc:chgData name="Arthur Freitas" userId="a2ac7922705ce623" providerId="Windows Live" clId="Web-{7825E502-7E98-4789-A174-8E3029E27E33}" dt="2019-12-01T23:05:24.307" v="1272" actId="1076"/>
        <pc:sldMkLst>
          <pc:docMk/>
          <pc:sldMk cId="391086691" sldId="286"/>
        </pc:sldMkLst>
        <pc:spChg chg="del">
          <ac:chgData name="Arthur Freitas" userId="a2ac7922705ce623" providerId="Windows Live" clId="Web-{7825E502-7E98-4789-A174-8E3029E27E33}" dt="2019-12-01T22:43:33.603" v="88"/>
          <ac:spMkLst>
            <pc:docMk/>
            <pc:sldMk cId="391086691" sldId="286"/>
            <ac:spMk id="2" creationId="{650C0396-F3B4-4345-9C4A-AF81BC9286CA}"/>
          </ac:spMkLst>
        </pc:spChg>
        <pc:spChg chg="mod ord">
          <ac:chgData name="Arthur Freitas" userId="a2ac7922705ce623" providerId="Windows Live" clId="Web-{7825E502-7E98-4789-A174-8E3029E27E33}" dt="2019-12-01T23:05:17.226" v="1269" actId="1076"/>
          <ac:spMkLst>
            <pc:docMk/>
            <pc:sldMk cId="391086691" sldId="286"/>
            <ac:spMk id="3" creationId="{D4BA85FD-C47C-4FC9-871E-C2847B04F3B9}"/>
          </ac:spMkLst>
        </pc:spChg>
        <pc:spChg chg="add mod">
          <ac:chgData name="Arthur Freitas" userId="a2ac7922705ce623" providerId="Windows Live" clId="Web-{7825E502-7E98-4789-A174-8E3029E27E33}" dt="2019-12-01T23:05:14.318" v="1268" actId="1076"/>
          <ac:spMkLst>
            <pc:docMk/>
            <pc:sldMk cId="391086691" sldId="286"/>
            <ac:spMk id="5" creationId="{3370CA38-BAB0-4B60-909F-9F840D3F5C5C}"/>
          </ac:spMkLst>
        </pc:spChg>
        <pc:picChg chg="add mod">
          <ac:chgData name="Arthur Freitas" userId="a2ac7922705ce623" providerId="Windows Live" clId="Web-{7825E502-7E98-4789-A174-8E3029E27E33}" dt="2019-12-01T23:05:24.307" v="1272" actId="1076"/>
          <ac:picMkLst>
            <pc:docMk/>
            <pc:sldMk cId="391086691" sldId="286"/>
            <ac:picMk id="6" creationId="{6F0E6A14-5760-406C-B834-884E5DDB6DA7}"/>
          </ac:picMkLst>
        </pc:picChg>
        <pc:picChg chg="add mod">
          <ac:chgData name="Arthur Freitas" userId="a2ac7922705ce623" providerId="Windows Live" clId="Web-{7825E502-7E98-4789-A174-8E3029E27E33}" dt="2019-12-01T23:05:22.697" v="1271" actId="1076"/>
          <ac:picMkLst>
            <pc:docMk/>
            <pc:sldMk cId="391086691" sldId="286"/>
            <ac:picMk id="8" creationId="{CEBB812D-78FE-4E46-84EB-3F2B6BC417C6}"/>
          </ac:picMkLst>
        </pc:picChg>
      </pc:sldChg>
      <pc:sldChg chg="addSp delSp modSp add replId">
        <pc:chgData name="Arthur Freitas" userId="a2ac7922705ce623" providerId="Windows Live" clId="Web-{7825E502-7E98-4789-A174-8E3029E27E33}" dt="2019-12-01T23:02:47.239" v="1267"/>
        <pc:sldMkLst>
          <pc:docMk/>
          <pc:sldMk cId="4065765723" sldId="287"/>
        </pc:sldMkLst>
        <pc:spChg chg="mod">
          <ac:chgData name="Arthur Freitas" userId="a2ac7922705ce623" providerId="Windows Live" clId="Web-{7825E502-7E98-4789-A174-8E3029E27E33}" dt="2019-12-01T23:02:47.239" v="1267"/>
          <ac:spMkLst>
            <pc:docMk/>
            <pc:sldMk cId="4065765723" sldId="287"/>
            <ac:spMk id="3" creationId="{D4BA85FD-C47C-4FC9-871E-C2847B04F3B9}"/>
          </ac:spMkLst>
        </pc:spChg>
        <pc:spChg chg="mod">
          <ac:chgData name="Arthur Freitas" userId="a2ac7922705ce623" providerId="Windows Live" clId="Web-{7825E502-7E98-4789-A174-8E3029E27E33}" dt="2019-12-01T22:52:37.415" v="717" actId="1076"/>
          <ac:spMkLst>
            <pc:docMk/>
            <pc:sldMk cId="4065765723" sldId="287"/>
            <ac:spMk id="5" creationId="{3370CA38-BAB0-4B60-909F-9F840D3F5C5C}"/>
          </ac:spMkLst>
        </pc:spChg>
        <pc:picChg chg="add del mod">
          <ac:chgData name="Arthur Freitas" userId="a2ac7922705ce623" providerId="Windows Live" clId="Web-{7825E502-7E98-4789-A174-8E3029E27E33}" dt="2019-12-01T22:57:56.396" v="1203"/>
          <ac:picMkLst>
            <pc:docMk/>
            <pc:sldMk cId="4065765723" sldId="287"/>
            <ac:picMk id="2" creationId="{B00F0FFC-F317-4B1B-95BF-30AB74580F2D}"/>
          </ac:picMkLst>
        </pc:picChg>
        <pc:picChg chg="mod">
          <ac:chgData name="Arthur Freitas" userId="a2ac7922705ce623" providerId="Windows Live" clId="Web-{7825E502-7E98-4789-A174-8E3029E27E33}" dt="2019-12-01T22:55:43.229" v="1133" actId="14100"/>
          <ac:picMkLst>
            <pc:docMk/>
            <pc:sldMk cId="4065765723" sldId="287"/>
            <ac:picMk id="6" creationId="{6F0E6A14-5760-406C-B834-884E5DDB6DA7}"/>
          </ac:picMkLst>
        </pc:picChg>
      </pc:sldChg>
      <pc:sldChg chg="addSp delSp modSp new">
        <pc:chgData name="Arthur Freitas" userId="a2ac7922705ce623" providerId="Windows Live" clId="Web-{7825E502-7E98-4789-A174-8E3029E27E33}" dt="2019-12-01T23:08:03.094" v="1372" actId="1076"/>
        <pc:sldMkLst>
          <pc:docMk/>
          <pc:sldMk cId="1955498614" sldId="288"/>
        </pc:sldMkLst>
        <pc:spChg chg="del mod">
          <ac:chgData name="Arthur Freitas" userId="a2ac7922705ce623" providerId="Windows Live" clId="Web-{7825E502-7E98-4789-A174-8E3029E27E33}" dt="2019-12-01T23:06:07.591" v="1277"/>
          <ac:spMkLst>
            <pc:docMk/>
            <pc:sldMk cId="1955498614" sldId="288"/>
            <ac:spMk id="2" creationId="{AA40B94F-79DA-4505-9C6C-2A28E4727106}"/>
          </ac:spMkLst>
        </pc:spChg>
        <pc:spChg chg="del">
          <ac:chgData name="Arthur Freitas" userId="a2ac7922705ce623" providerId="Windows Live" clId="Web-{7825E502-7E98-4789-A174-8E3029E27E33}" dt="2019-12-01T23:06:33.633" v="1280"/>
          <ac:spMkLst>
            <pc:docMk/>
            <pc:sldMk cId="1955498614" sldId="288"/>
            <ac:spMk id="3" creationId="{D45807C5-C241-4E96-904F-92C664254187}"/>
          </ac:spMkLst>
        </pc:spChg>
        <pc:spChg chg="add del mod">
          <ac:chgData name="Arthur Freitas" userId="a2ac7922705ce623" providerId="Windows Live" clId="Web-{7825E502-7E98-4789-A174-8E3029E27E33}" dt="2019-12-01T23:06:12.734" v="1279"/>
          <ac:spMkLst>
            <pc:docMk/>
            <pc:sldMk cId="1955498614" sldId="288"/>
            <ac:spMk id="5" creationId="{49C5F19E-D28C-4F72-9327-B1027860DDF8}"/>
          </ac:spMkLst>
        </pc:spChg>
        <pc:spChg chg="add mod">
          <ac:chgData name="Arthur Freitas" userId="a2ac7922705ce623" providerId="Windows Live" clId="Web-{7825E502-7E98-4789-A174-8E3029E27E33}" dt="2019-12-01T23:08:03.094" v="1372" actId="1076"/>
          <ac:spMkLst>
            <pc:docMk/>
            <pc:sldMk cId="1955498614" sldId="288"/>
            <ac:spMk id="7" creationId="{BF1A1DBE-0688-4F6C-8BCD-0F0AF29CB266}"/>
          </ac:spMkLst>
        </pc:spChg>
        <pc:spChg chg="add del mod">
          <ac:chgData name="Arthur Freitas" userId="a2ac7922705ce623" providerId="Windows Live" clId="Web-{7825E502-7E98-4789-A174-8E3029E27E33}" dt="2019-12-01T23:07:58.748" v="1370"/>
          <ac:spMkLst>
            <pc:docMk/>
            <pc:sldMk cId="1955498614" sldId="288"/>
            <ac:spMk id="10" creationId="{55D7CDC9-CF0A-4E36-A05F-7329F9828032}"/>
          </ac:spMkLst>
        </pc:spChg>
        <pc:spChg chg="add del mod">
          <ac:chgData name="Arthur Freitas" userId="a2ac7922705ce623" providerId="Windows Live" clId="Web-{7825E502-7E98-4789-A174-8E3029E27E33}" dt="2019-12-01T23:07:23.438" v="1359"/>
          <ac:spMkLst>
            <pc:docMk/>
            <pc:sldMk cId="1955498614" sldId="288"/>
            <ac:spMk id="12" creationId="{2EE197AE-C417-4767-AB70-A7F7E03A2C3A}"/>
          </ac:spMkLst>
        </pc:spChg>
        <pc:picChg chg="add del mod ord">
          <ac:chgData name="Arthur Freitas" userId="a2ac7922705ce623" providerId="Windows Live" clId="Web-{7825E502-7E98-4789-A174-8E3029E27E33}" dt="2019-12-01T23:08:00.499" v="1371" actId="1076"/>
          <ac:picMkLst>
            <pc:docMk/>
            <pc:sldMk cId="1955498614" sldId="288"/>
            <ac:picMk id="8" creationId="{A13A8BA4-77E7-415E-B5CF-9FCEFF4B5731}"/>
          </ac:picMkLst>
        </pc:picChg>
      </pc:sldChg>
      <pc:sldChg chg="addSp delSp modSp new">
        <pc:chgData name="Arthur Freitas" userId="a2ac7922705ce623" providerId="Windows Live" clId="Web-{7825E502-7E98-4789-A174-8E3029E27E33}" dt="2019-12-01T23:12:12.857" v="1417"/>
        <pc:sldMkLst>
          <pc:docMk/>
          <pc:sldMk cId="605970265" sldId="289"/>
        </pc:sldMkLst>
        <pc:spChg chg="mod">
          <ac:chgData name="Arthur Freitas" userId="a2ac7922705ce623" providerId="Windows Live" clId="Web-{7825E502-7E98-4789-A174-8E3029E27E33}" dt="2019-12-01T23:09:34.180" v="1396" actId="20577"/>
          <ac:spMkLst>
            <pc:docMk/>
            <pc:sldMk cId="605970265" sldId="289"/>
            <ac:spMk id="2" creationId="{3ADF73A2-8610-417A-89AA-4538954D8B93}"/>
          </ac:spMkLst>
        </pc:spChg>
        <pc:spChg chg="del">
          <ac:chgData name="Arthur Freitas" userId="a2ac7922705ce623" providerId="Windows Live" clId="Web-{7825E502-7E98-4789-A174-8E3029E27E33}" dt="2019-12-01T23:09:38.103" v="1399"/>
          <ac:spMkLst>
            <pc:docMk/>
            <pc:sldMk cId="605970265" sldId="289"/>
            <ac:spMk id="3" creationId="{0823684F-9AC9-4A0B-95C9-CBAA51DD8736}"/>
          </ac:spMkLst>
        </pc:spChg>
        <pc:picChg chg="add mod">
          <ac:chgData name="Arthur Freitas" userId="a2ac7922705ce623" providerId="Windows Live" clId="Web-{7825E502-7E98-4789-A174-8E3029E27E33}" dt="2019-12-01T23:09:47.686" v="1401" actId="1076"/>
          <ac:picMkLst>
            <pc:docMk/>
            <pc:sldMk cId="605970265" sldId="289"/>
            <ac:picMk id="4" creationId="{D2E247FC-4DF7-4ABE-A717-925838458659}"/>
          </ac:picMkLst>
        </pc:picChg>
        <pc:picChg chg="add mod">
          <ac:chgData name="Arthur Freitas" userId="a2ac7922705ce623" providerId="Windows Live" clId="Web-{7825E502-7E98-4789-A174-8E3029E27E33}" dt="2019-12-01T23:09:50.327" v="1402"/>
          <ac:picMkLst>
            <pc:docMk/>
            <pc:sldMk cId="605970265" sldId="289"/>
            <ac:picMk id="6" creationId="{C07F8991-430F-4116-B794-B66ACAC97064}"/>
          </ac:picMkLst>
        </pc:picChg>
        <pc:picChg chg="add mod">
          <ac:chgData name="Arthur Freitas" userId="a2ac7922705ce623" providerId="Windows Live" clId="Web-{7825E502-7E98-4789-A174-8E3029E27E33}" dt="2019-12-01T23:09:57.330" v="1404" actId="1076"/>
          <ac:picMkLst>
            <pc:docMk/>
            <pc:sldMk cId="605970265" sldId="289"/>
            <ac:picMk id="8" creationId="{73A885F3-7F17-4D0C-8607-5BFE4357E714}"/>
          </ac:picMkLst>
        </pc:picChg>
        <pc:picChg chg="add mod">
          <ac:chgData name="Arthur Freitas" userId="a2ac7922705ce623" providerId="Windows Live" clId="Web-{7825E502-7E98-4789-A174-8E3029E27E33}" dt="2019-12-01T23:10:37.269" v="1410" actId="1076"/>
          <ac:picMkLst>
            <pc:docMk/>
            <pc:sldMk cId="605970265" sldId="289"/>
            <ac:picMk id="10" creationId="{F1D454AA-6DB0-494B-A535-EDDE3A85350A}"/>
          </ac:picMkLst>
        </pc:picChg>
        <pc:picChg chg="add mod">
          <ac:chgData name="Arthur Freitas" userId="a2ac7922705ce623" providerId="Windows Live" clId="Web-{7825E502-7E98-4789-A174-8E3029E27E33}" dt="2019-12-01T23:10:36.456" v="1409" actId="1076"/>
          <ac:picMkLst>
            <pc:docMk/>
            <pc:sldMk cId="605970265" sldId="289"/>
            <ac:picMk id="12" creationId="{2588E133-ECBD-4340-A4A4-4CF22B7AC4D6}"/>
          </ac:picMkLst>
        </pc:picChg>
        <pc:picChg chg="add del mod">
          <ac:chgData name="Arthur Freitas" userId="a2ac7922705ce623" providerId="Windows Live" clId="Web-{7825E502-7E98-4789-A174-8E3029E27E33}" dt="2019-12-01T23:10:48.602" v="1413"/>
          <ac:picMkLst>
            <pc:docMk/>
            <pc:sldMk cId="605970265" sldId="289"/>
            <ac:picMk id="14" creationId="{AC9DADB5-B3D0-43CD-9B50-6C515EAD21D5}"/>
          </ac:picMkLst>
        </pc:picChg>
        <pc:picChg chg="add mod">
          <ac:chgData name="Arthur Freitas" userId="a2ac7922705ce623" providerId="Windows Live" clId="Web-{7825E502-7E98-4789-A174-8E3029E27E33}" dt="2019-12-01T23:12:05.166" v="1415" actId="1076"/>
          <ac:picMkLst>
            <pc:docMk/>
            <pc:sldMk cId="605970265" sldId="289"/>
            <ac:picMk id="16" creationId="{D1DAB478-9E33-4164-B4F3-3740295696C8}"/>
          </ac:picMkLst>
        </pc:picChg>
        <pc:picChg chg="add del">
          <ac:chgData name="Arthur Freitas" userId="a2ac7922705ce623" providerId="Windows Live" clId="Web-{7825E502-7E98-4789-A174-8E3029E27E33}" dt="2019-12-01T23:12:12.857" v="1417"/>
          <ac:picMkLst>
            <pc:docMk/>
            <pc:sldMk cId="605970265" sldId="289"/>
            <ac:picMk id="18" creationId="{10F44243-5970-4672-9867-CE57F046E9FE}"/>
          </ac:picMkLst>
        </pc:picChg>
      </pc:sldChg>
      <pc:sldChg chg="delSp add replId">
        <pc:chgData name="Arthur Freitas" userId="a2ac7922705ce623" providerId="Windows Live" clId="Web-{7825E502-7E98-4789-A174-8E3029E27E33}" dt="2019-12-01T23:12:19.126" v="1424"/>
        <pc:sldMkLst>
          <pc:docMk/>
          <pc:sldMk cId="935372912" sldId="290"/>
        </pc:sldMkLst>
        <pc:picChg chg="del">
          <ac:chgData name="Arthur Freitas" userId="a2ac7922705ce623" providerId="Windows Live" clId="Web-{7825E502-7E98-4789-A174-8E3029E27E33}" dt="2019-12-01T23:12:19.126" v="1424"/>
          <ac:picMkLst>
            <pc:docMk/>
            <pc:sldMk cId="935372912" sldId="290"/>
            <ac:picMk id="4" creationId="{D2E247FC-4DF7-4ABE-A717-925838458659}"/>
          </ac:picMkLst>
        </pc:picChg>
        <pc:picChg chg="del">
          <ac:chgData name="Arthur Freitas" userId="a2ac7922705ce623" providerId="Windows Live" clId="Web-{7825E502-7E98-4789-A174-8E3029E27E33}" dt="2019-12-01T23:12:17.812" v="1422"/>
          <ac:picMkLst>
            <pc:docMk/>
            <pc:sldMk cId="935372912" sldId="290"/>
            <ac:picMk id="6" creationId="{C07F8991-430F-4116-B794-B66ACAC97064}"/>
          </ac:picMkLst>
        </pc:picChg>
        <pc:picChg chg="del">
          <ac:chgData name="Arthur Freitas" userId="a2ac7922705ce623" providerId="Windows Live" clId="Web-{7825E502-7E98-4789-A174-8E3029E27E33}" dt="2019-12-01T23:12:17.812" v="1421"/>
          <ac:picMkLst>
            <pc:docMk/>
            <pc:sldMk cId="935372912" sldId="290"/>
            <ac:picMk id="8" creationId="{73A885F3-7F17-4D0C-8607-5BFE4357E714}"/>
          </ac:picMkLst>
        </pc:picChg>
        <pc:picChg chg="del">
          <ac:chgData name="Arthur Freitas" userId="a2ac7922705ce623" providerId="Windows Live" clId="Web-{7825E502-7E98-4789-A174-8E3029E27E33}" dt="2019-12-01T23:12:17.812" v="1420"/>
          <ac:picMkLst>
            <pc:docMk/>
            <pc:sldMk cId="935372912" sldId="290"/>
            <ac:picMk id="10" creationId="{F1D454AA-6DB0-494B-A535-EDDE3A85350A}"/>
          </ac:picMkLst>
        </pc:picChg>
        <pc:picChg chg="del">
          <ac:chgData name="Arthur Freitas" userId="a2ac7922705ce623" providerId="Windows Live" clId="Web-{7825E502-7E98-4789-A174-8E3029E27E33}" dt="2019-12-01T23:12:19.126" v="1423"/>
          <ac:picMkLst>
            <pc:docMk/>
            <pc:sldMk cId="935372912" sldId="290"/>
            <ac:picMk id="12" creationId="{2588E133-ECBD-4340-A4A4-4CF22B7AC4D6}"/>
          </ac:picMkLst>
        </pc:picChg>
        <pc:picChg chg="del">
          <ac:chgData name="Arthur Freitas" userId="a2ac7922705ce623" providerId="Windows Live" clId="Web-{7825E502-7E98-4789-A174-8E3029E27E33}" dt="2019-12-01T23:12:17.797" v="1419"/>
          <ac:picMkLst>
            <pc:docMk/>
            <pc:sldMk cId="935372912" sldId="290"/>
            <ac:picMk id="16" creationId="{D1DAB478-9E33-4164-B4F3-3740295696C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6/15/2020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AA4E5-CCA3-4DE9-9811-3FF359839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Banco 99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F5ECFD-6C3F-4F34-95D8-29091735F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71" y="4461007"/>
            <a:ext cx="7891272" cy="1069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Docente: Ana Paula</a:t>
            </a:r>
          </a:p>
          <a:p>
            <a:r>
              <a:rPr lang="pt-BR"/>
              <a:t>Discentes: Arthur, Rafael e Paulo Ricardo</a:t>
            </a:r>
          </a:p>
        </p:txBody>
      </p:sp>
    </p:spTree>
    <p:extLst>
      <p:ext uri="{BB962C8B-B14F-4D97-AF65-F5344CB8AC3E}">
        <p14:creationId xmlns:p14="http://schemas.microsoft.com/office/powerpoint/2010/main" val="189447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B786F-E37A-495B-B71A-7F2B764B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9484"/>
            <a:ext cx="10150300" cy="11178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2200"/>
              <a:t>A ESQUERDA: Logando no Caixa Eletrônico do Banco 99</a:t>
            </a:r>
          </a:p>
          <a:p>
            <a:r>
              <a:rPr lang="pt-BR" sz="2200"/>
              <a:t>A DIREITA: Aplicativo sendo liberado para a realização de Operações Bancárias via Internet Banking</a:t>
            </a:r>
          </a:p>
        </p:txBody>
      </p:sp>
      <p:pic>
        <p:nvPicPr>
          <p:cNvPr id="6" name="Imagem 6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CA29C123-8540-4CC1-9E62-62212DD0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47" y="2932211"/>
            <a:ext cx="3456934" cy="3738792"/>
          </a:xfrm>
          <a:prstGeom prst="rect">
            <a:avLst/>
          </a:prstGeom>
        </p:spPr>
      </p:pic>
      <p:pic>
        <p:nvPicPr>
          <p:cNvPr id="3" name="Imagem 4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5BDCD0BE-1983-4E30-AF22-CBBA39DE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8" y="2933770"/>
            <a:ext cx="6869500" cy="373653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6D0AFB-8354-4D33-97C1-6A6EE5337635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SEGURANÇA: LIBERANDO O I.B.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27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46D0AFB-8354-4D33-97C1-6A6EE5337635}"/>
              </a:ext>
            </a:extLst>
          </p:cNvPr>
          <p:cNvSpPr txBox="1">
            <a:spLocks/>
          </p:cNvSpPr>
          <p:nvPr/>
        </p:nvSpPr>
        <p:spPr>
          <a:xfrm>
            <a:off x="7865806" y="484632"/>
            <a:ext cx="367726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CERTO, MAS... E AGORA?</a:t>
            </a:r>
          </a:p>
        </p:txBody>
      </p:sp>
      <p:pic>
        <p:nvPicPr>
          <p:cNvPr id="19" name="Imagem 19" descr="Uma imagem contendo caixa&#10;&#10;Descrição gerada com muito alta confiança">
            <a:extLst>
              <a:ext uri="{FF2B5EF4-FFF2-40B4-BE49-F238E27FC236}">
                <a16:creationId xmlns:a16="http://schemas.microsoft.com/office/drawing/2014/main" id="{E0B182C5-194F-4402-98AF-5993F0EE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810819"/>
            <a:ext cx="6912217" cy="5246622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B786F-E37A-495B-B71A-7F2B764B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2121408"/>
            <a:ext cx="3677263" cy="4092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Depois de desbloquear o aplicativo, o usuário já poderá realizar qualquer Operação Bancária, desde que possua saldo/limite suficiente para isso.</a:t>
            </a:r>
          </a:p>
          <a:p>
            <a:r>
              <a:rPr lang="en-US" sz="2400"/>
              <a:t>Isso mesmo, você está LIVRE!</a:t>
            </a:r>
          </a:p>
        </p:txBody>
      </p:sp>
    </p:spTree>
    <p:extLst>
      <p:ext uri="{BB962C8B-B14F-4D97-AF65-F5344CB8AC3E}">
        <p14:creationId xmlns:p14="http://schemas.microsoft.com/office/powerpoint/2010/main" val="47606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08503A9B-B44F-4417-B8C8-AE981CDBDA3D}"/>
              </a:ext>
            </a:extLst>
          </p:cNvPr>
          <p:cNvSpPr txBox="1"/>
          <p:nvPr/>
        </p:nvSpPr>
        <p:spPr>
          <a:xfrm>
            <a:off x="624151" y="3015048"/>
            <a:ext cx="3286664" cy="16093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Transferência</a:t>
            </a:r>
            <a:endParaRPr lang="pt-BR"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Bancária</a:t>
            </a:r>
          </a:p>
        </p:txBody>
      </p:sp>
      <p:pic>
        <p:nvPicPr>
          <p:cNvPr id="5" name="Imagem 4" descr="Tela de computado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93B51477-2E7C-4387-BFA9-B16B2D7B9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431" y="508695"/>
            <a:ext cx="7219332" cy="2907851"/>
          </a:xfrm>
          <a:prstGeom prst="rect">
            <a:avLst/>
          </a:prstGeom>
        </p:spPr>
      </p:pic>
      <p:pic>
        <p:nvPicPr>
          <p:cNvPr id="9" name="Imagem 9" descr="Uma imagem contendo screenshot, pássaro&#10;&#10;Descrição gerada com muito alta confiança">
            <a:extLst>
              <a:ext uri="{FF2B5EF4-FFF2-40B4-BE49-F238E27FC236}">
                <a16:creationId xmlns:a16="http://schemas.microsoft.com/office/drawing/2014/main" id="{76313783-F2BE-4562-A74E-CDEFF30E9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75" y="3824561"/>
            <a:ext cx="7291219" cy="24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14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F5FF53D9-A5EA-45EA-BFBC-34E0C59F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23" y="2194334"/>
            <a:ext cx="5210087" cy="3347480"/>
          </a:xfrm>
          <a:prstGeom prst="rect">
            <a:avLst/>
          </a:prstGeom>
        </p:spPr>
      </p:pic>
      <p:pic>
        <p:nvPicPr>
          <p:cNvPr id="5" name="Imagem 11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3A9900B5-60C1-44D4-BB74-08B0FA84A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5" y="3106134"/>
            <a:ext cx="5868121" cy="150950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528718C-4DA8-4AA5-91EB-BEED18571D54}"/>
              </a:ext>
            </a:extLst>
          </p:cNvPr>
          <p:cNvSpPr txBox="1">
            <a:spLocks/>
          </p:cNvSpPr>
          <p:nvPr/>
        </p:nvSpPr>
        <p:spPr>
          <a:xfrm>
            <a:off x="1069848" y="685915"/>
            <a:ext cx="10058400" cy="103425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DEPÓSITO BANCÁRIO</a:t>
            </a:r>
          </a:p>
        </p:txBody>
      </p:sp>
    </p:spTree>
    <p:extLst>
      <p:ext uri="{BB962C8B-B14F-4D97-AF65-F5344CB8AC3E}">
        <p14:creationId xmlns:p14="http://schemas.microsoft.com/office/powerpoint/2010/main" val="267657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6F230-72E0-408D-A6A4-E2212F734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357" y="268972"/>
            <a:ext cx="2711570" cy="1609344"/>
          </a:xfrm>
        </p:spPr>
        <p:txBody>
          <a:bodyPr/>
          <a:lstStyle/>
          <a:p>
            <a:r>
              <a:rPr lang="pt-BR"/>
              <a:t>compras</a:t>
            </a:r>
          </a:p>
        </p:txBody>
      </p:sp>
      <p:pic>
        <p:nvPicPr>
          <p:cNvPr id="5" name="Imagem 4" descr="Tela de celular com texto branco sobre fundo preto&#10;&#10;Descrição gerada com alta confiança">
            <a:extLst>
              <a:ext uri="{FF2B5EF4-FFF2-40B4-BE49-F238E27FC236}">
                <a16:creationId xmlns:a16="http://schemas.microsoft.com/office/drawing/2014/main" id="{9A51273E-D664-49D7-B270-69FB193C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92" y="4715132"/>
            <a:ext cx="6409426" cy="1985360"/>
          </a:xfrm>
          <a:prstGeom prst="rect">
            <a:avLst/>
          </a:prstGeom>
        </p:spPr>
      </p:pic>
      <p:pic>
        <p:nvPicPr>
          <p:cNvPr id="7" name="Imagem 6" descr="Texto branco sobre fundo preto&#10;&#10;Descrição gerada com alta confiança">
            <a:extLst>
              <a:ext uri="{FF2B5EF4-FFF2-40B4-BE49-F238E27FC236}">
                <a16:creationId xmlns:a16="http://schemas.microsoft.com/office/drawing/2014/main" id="{9D2C8E55-0B91-4525-91BB-5FACD0EC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45" y="1645222"/>
            <a:ext cx="7890294" cy="287744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0D1BF1-2CDC-450F-A71C-5B549337A4D2}"/>
              </a:ext>
            </a:extLst>
          </p:cNvPr>
          <p:cNvSpPr txBox="1"/>
          <p:nvPr/>
        </p:nvSpPr>
        <p:spPr>
          <a:xfrm>
            <a:off x="483079" y="522760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Daqui alguns slides será explicado o processo de compra</a:t>
            </a:r>
          </a:p>
        </p:txBody>
      </p:sp>
    </p:spTree>
    <p:extLst>
      <p:ext uri="{BB962C8B-B14F-4D97-AF65-F5344CB8AC3E}">
        <p14:creationId xmlns:p14="http://schemas.microsoft.com/office/powerpoint/2010/main" val="276454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D508AD16-FA0B-4F63-9185-C48FD57A369A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SEGURANÇA: OUTRAS OPÇÕES</a:t>
            </a:r>
          </a:p>
        </p:txBody>
      </p:sp>
      <p:pic>
        <p:nvPicPr>
          <p:cNvPr id="9" name="Imagem 10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03ED782A-C909-4BA3-8A06-A7A72DB0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0" y="2163881"/>
            <a:ext cx="8968596" cy="37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1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B786F-E37A-495B-B71A-7F2B764B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9484"/>
            <a:ext cx="10150300" cy="988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/>
              <a:t>A ESQUERDA: Bloqueando o cartão</a:t>
            </a:r>
          </a:p>
          <a:p>
            <a:r>
              <a:rPr lang="pt-BR" sz="2200"/>
              <a:t>A DIREITA: Desbloqueando o cartão</a:t>
            </a:r>
          </a:p>
        </p:txBody>
      </p:sp>
      <p:pic>
        <p:nvPicPr>
          <p:cNvPr id="6" name="Imagem 6" descr="Imagem em preto e branco&#10;&#10;Descrição gerada com alta confiança">
            <a:extLst>
              <a:ext uri="{FF2B5EF4-FFF2-40B4-BE49-F238E27FC236}">
                <a16:creationId xmlns:a16="http://schemas.microsoft.com/office/drawing/2014/main" id="{CA29C123-8540-4CC1-9E62-62212DD0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5" y="2794120"/>
            <a:ext cx="4147047" cy="118263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46D0AFB-8354-4D33-97C1-6A6EE5337635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MANIPULAÇÃO: CARTÃO </a:t>
            </a:r>
            <a:endParaRPr lang="pt-BR"/>
          </a:p>
        </p:txBody>
      </p:sp>
      <p:pic>
        <p:nvPicPr>
          <p:cNvPr id="2" name="Imagem 4" descr="Uma imagem contendo screenshot, pássaro&#10;&#10;Descrição gerada com muito alta confiança">
            <a:extLst>
              <a:ext uri="{FF2B5EF4-FFF2-40B4-BE49-F238E27FC236}">
                <a16:creationId xmlns:a16="http://schemas.microsoft.com/office/drawing/2014/main" id="{16AAE37B-DC6A-46B9-865F-1C2AAA83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306" y="4140230"/>
            <a:ext cx="4367841" cy="2473805"/>
          </a:xfrm>
          <a:prstGeom prst="rect">
            <a:avLst/>
          </a:prstGeom>
        </p:spPr>
      </p:pic>
      <p:pic>
        <p:nvPicPr>
          <p:cNvPr id="10" name="Imagem 10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4D56DE00-FD32-4147-B177-63D02323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759" y="4234963"/>
            <a:ext cx="4166558" cy="2384981"/>
          </a:xfrm>
          <a:prstGeom prst="rect">
            <a:avLst/>
          </a:prstGeom>
        </p:spPr>
      </p:pic>
      <p:pic>
        <p:nvPicPr>
          <p:cNvPr id="12" name="Imagem 12" descr="Uma imagem contendo desenho&#10;&#10;Descrição gerada com muito alta confiança">
            <a:extLst>
              <a:ext uri="{FF2B5EF4-FFF2-40B4-BE49-F238E27FC236}">
                <a16:creationId xmlns:a16="http://schemas.microsoft.com/office/drawing/2014/main" id="{41816431-24F4-40A4-A4E1-585A5A6F6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06" y="2799798"/>
            <a:ext cx="4367841" cy="12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7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B786F-E37A-495B-B71A-7F2B764B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19484"/>
            <a:ext cx="10150300" cy="988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200"/>
              <a:t>A ESQUERDA: Selecionando login ou senha para alterar</a:t>
            </a:r>
          </a:p>
          <a:p>
            <a:r>
              <a:rPr lang="pt-BR" sz="2200"/>
              <a:t>A DIREITA: Mudando o login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6D0AFB-8354-4D33-97C1-6A6EE5337635}"/>
              </a:ext>
            </a:extLst>
          </p:cNvPr>
          <p:cNvSpPr txBox="1">
            <a:spLocks/>
          </p:cNvSpPr>
          <p:nvPr/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MANIPULAÇÃO: LOGIN/SENHA </a:t>
            </a:r>
            <a:endParaRPr lang="pt-BR"/>
          </a:p>
        </p:txBody>
      </p:sp>
      <p:pic>
        <p:nvPicPr>
          <p:cNvPr id="3" name="Imagem 4" descr="Uma imagem contendo desenho&#10;&#10;Descrição gerada com muito alta confiança">
            <a:extLst>
              <a:ext uri="{FF2B5EF4-FFF2-40B4-BE49-F238E27FC236}">
                <a16:creationId xmlns:a16="http://schemas.microsoft.com/office/drawing/2014/main" id="{E59D8BD2-20F7-4C05-AE97-C1294D14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1" y="3276899"/>
            <a:ext cx="5359879" cy="1727562"/>
          </a:xfrm>
          <a:prstGeom prst="rect">
            <a:avLst/>
          </a:prstGeom>
        </p:spPr>
      </p:pic>
      <p:pic>
        <p:nvPicPr>
          <p:cNvPr id="8" name="Imagem 8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2AF9BA6-7204-40C7-A235-80F8CFEFA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966" y="2850080"/>
            <a:ext cx="5172973" cy="30556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5F3BC32-B853-4C2B-A280-7F6168293832}"/>
              </a:ext>
            </a:extLst>
          </p:cNvPr>
          <p:cNvSpPr txBox="1"/>
          <p:nvPr/>
        </p:nvSpPr>
        <p:spPr>
          <a:xfrm>
            <a:off x="2294626" y="534262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 mesma lógica se aplica para a senha</a:t>
            </a:r>
          </a:p>
        </p:txBody>
      </p:sp>
    </p:spTree>
    <p:extLst>
      <p:ext uri="{BB962C8B-B14F-4D97-AF65-F5344CB8AC3E}">
        <p14:creationId xmlns:p14="http://schemas.microsoft.com/office/powerpoint/2010/main" val="301342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FD9352-AE01-4611-A444-C036043F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669" y="4205915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000" kern="1200" cap="all" baseline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Sobre</a:t>
            </a:r>
            <a:r>
              <a:rPr lang="en-US" sz="6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A</a:t>
            </a:r>
            <a:b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</a:b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Rockwell Condensed"/>
              </a:rPr>
              <a:t>CASA DO HARDWARE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m 4" descr="Uma imagem contendo desenho&#10;&#10;Descrição gerada com muito alta confiança">
            <a:extLst>
              <a:ext uri="{FF2B5EF4-FFF2-40B4-BE49-F238E27FC236}">
                <a16:creationId xmlns:a16="http://schemas.microsoft.com/office/drawing/2014/main" id="{7FB1F805-279A-4D21-A4D4-FD1DAE1A9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51" y="590909"/>
            <a:ext cx="2743200" cy="2743200"/>
          </a:xfrm>
          <a:prstGeom prst="rect">
            <a:avLst/>
          </a:prstGeom>
        </p:spPr>
      </p:pic>
      <p:pic>
        <p:nvPicPr>
          <p:cNvPr id="6" name="Imagem 6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8B032FB3-490A-4440-95A6-42262C80E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891" y="503175"/>
            <a:ext cx="5661802" cy="28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56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9978B4-22FB-4067-B867-89E14014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SOBRE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11405-6D7B-4E31-B6E7-4BE4ED42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40530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700">
                <a:ea typeface="+mn-lt"/>
                <a:cs typeface="+mn-lt"/>
              </a:rPr>
              <a:t>Surgiu a partir da necessidade de existir uma "fatura" para o cliente do Banco 99. Diferente do Banco 99, a Casa do Hardware (C.H.) é muito mais simples, e possui apenas as funções necessárias para uma boa loja virtual funcionar. Dentre elas temos:</a:t>
            </a:r>
            <a:endParaRPr lang="pt-BR"/>
          </a:p>
          <a:p>
            <a:r>
              <a:rPr lang="pt-BR" sz="2500" b="1">
                <a:ea typeface="+mn-lt"/>
                <a:cs typeface="+mn-lt"/>
              </a:rPr>
              <a:t>Cadastro Inteligente:</a:t>
            </a:r>
            <a:r>
              <a:rPr lang="pt-BR" sz="2500">
                <a:ea typeface="+mn-lt"/>
                <a:cs typeface="+mn-lt"/>
              </a:rPr>
              <a:t> Se trata da capacidade da C.H. cadastrar informações do cliente fazendo uma requisição ao Banco 99 e usando os dados retornados pelo mesmo.</a:t>
            </a:r>
            <a:endParaRPr lang="pt-BR" sz="2700">
              <a:ea typeface="+mn-lt"/>
              <a:cs typeface="+mn-lt"/>
            </a:endParaRPr>
          </a:p>
          <a:p>
            <a:r>
              <a:rPr lang="pt-BR" sz="2500" b="1"/>
              <a:t>Catálogo e Carrinho:</a:t>
            </a:r>
            <a:r>
              <a:rPr lang="pt-BR" sz="2500"/>
              <a:t> Se trata do sistema de catálogo da C.H. e a possibilidade de armazenamento das compras em um carrinho, possibilitando mais compras simultaneamente.</a:t>
            </a:r>
          </a:p>
          <a:p>
            <a:endParaRPr lang="pt-BR" sz="2500">
              <a:ea typeface="+mn-lt"/>
              <a:cs typeface="+mn-lt"/>
            </a:endParaRPr>
          </a:p>
          <a:p>
            <a:pPr marL="0" indent="0">
              <a:buNone/>
            </a:pPr>
            <a:endParaRPr lang="pt-BR">
              <a:ea typeface="+mn-lt"/>
              <a:cs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20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98C0A0-8756-4009-9BCE-08651BCA4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pt-BR" sz="4800">
                <a:solidFill>
                  <a:schemeClr val="tx1"/>
                </a:solidFill>
              </a:rPr>
              <a:t>NOSSO PROJETO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Imagem 4" descr="Uma imagem contendo desenho, placar&#10;&#10;Descrição gerada com muito alta confiança">
            <a:extLst>
              <a:ext uri="{FF2B5EF4-FFF2-40B4-BE49-F238E27FC236}">
                <a16:creationId xmlns:a16="http://schemas.microsoft.com/office/drawing/2014/main" id="{6AAD50CA-7939-4B0E-8BE7-E4E2105B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01" y="1359947"/>
            <a:ext cx="4037708" cy="1609331"/>
          </a:xfrm>
          <a:prstGeom prst="rect">
            <a:avLst/>
          </a:prstGeom>
        </p:spPr>
      </p:pic>
      <p:pic>
        <p:nvPicPr>
          <p:cNvPr id="6" name="Imagem 6" descr="Uma imagem contendo desenho&#10;&#10;Descrição gerada com muito alta confiança">
            <a:extLst>
              <a:ext uri="{FF2B5EF4-FFF2-40B4-BE49-F238E27FC236}">
                <a16:creationId xmlns:a16="http://schemas.microsoft.com/office/drawing/2014/main" id="{6EC39E1C-004A-45FF-A9C0-3C61BB70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16" y="3532358"/>
            <a:ext cx="2740424" cy="271167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653B02-ECAC-4D22-A619-45790A18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5475207" cy="37156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900"/>
              <a:t>O Banco 99 e a Casa do Hardware </a:t>
            </a:r>
            <a:r>
              <a:rPr lang="en-US" sz="2900" err="1"/>
              <a:t>foram</a:t>
            </a:r>
            <a:r>
              <a:rPr lang="en-US" sz="2900"/>
              <a:t> </a:t>
            </a:r>
            <a:r>
              <a:rPr lang="en-US" sz="2900" err="1"/>
              <a:t>criados</a:t>
            </a:r>
            <a:r>
              <a:rPr lang="en-US" sz="2900"/>
              <a:t> com o </a:t>
            </a:r>
            <a:r>
              <a:rPr lang="en-US" sz="2900" err="1"/>
              <a:t>intuito</a:t>
            </a:r>
            <a:r>
              <a:rPr lang="en-US" sz="2900"/>
              <a:t> de </a:t>
            </a:r>
            <a:r>
              <a:rPr lang="en-US" sz="2900" err="1"/>
              <a:t>realizar</a:t>
            </a:r>
            <a:r>
              <a:rPr lang="en-US" sz="2900"/>
              <a:t> </a:t>
            </a:r>
            <a:r>
              <a:rPr lang="en-US" sz="2900" err="1"/>
              <a:t>uma</a:t>
            </a:r>
            <a:r>
              <a:rPr lang="en-US" sz="2900"/>
              <a:t> </a:t>
            </a:r>
            <a:r>
              <a:rPr lang="en-US" sz="2900" err="1"/>
              <a:t>simulação</a:t>
            </a:r>
            <a:r>
              <a:rPr lang="en-US" sz="2900"/>
              <a:t> de banco-</a:t>
            </a:r>
            <a:r>
              <a:rPr lang="en-US" sz="2900" err="1"/>
              <a:t>cliente</a:t>
            </a:r>
            <a:r>
              <a:rPr lang="en-US" sz="2900"/>
              <a:t> o </a:t>
            </a:r>
            <a:r>
              <a:rPr lang="en-US" sz="2900" err="1"/>
              <a:t>mais</a:t>
            </a:r>
            <a:r>
              <a:rPr lang="en-US" sz="2900"/>
              <a:t> </a:t>
            </a:r>
            <a:r>
              <a:rPr lang="en-US" sz="2900" err="1"/>
              <a:t>próximo</a:t>
            </a:r>
            <a:r>
              <a:rPr lang="en-US" sz="2900"/>
              <a:t> </a:t>
            </a:r>
            <a:r>
              <a:rPr lang="en-US" sz="2900" err="1"/>
              <a:t>possível</a:t>
            </a:r>
            <a:r>
              <a:rPr lang="en-US" sz="2900"/>
              <a:t> da </a:t>
            </a:r>
            <a:r>
              <a:rPr lang="en-US" sz="2900" err="1"/>
              <a:t>realidade</a:t>
            </a:r>
            <a:r>
              <a:rPr lang="en-US" sz="2900"/>
              <a:t> com o </a:t>
            </a:r>
            <a:r>
              <a:rPr lang="en-US" sz="2900" err="1"/>
              <a:t>pouco</a:t>
            </a:r>
            <a:r>
              <a:rPr lang="en-US" sz="2900"/>
              <a:t> </a:t>
            </a:r>
            <a:r>
              <a:rPr lang="en-US" sz="2900" err="1"/>
              <a:t>conhecimento</a:t>
            </a:r>
            <a:r>
              <a:rPr lang="en-US" sz="2900"/>
              <a:t> </a:t>
            </a:r>
            <a:r>
              <a:rPr lang="en-US" sz="2900" err="1"/>
              <a:t>em</a:t>
            </a:r>
            <a:r>
              <a:rPr lang="en-US" sz="2900"/>
              <a:t> </a:t>
            </a:r>
            <a:r>
              <a:rPr lang="en-US" sz="2900" err="1"/>
              <a:t>programação</a:t>
            </a:r>
            <a:r>
              <a:rPr lang="en-US" sz="2900"/>
              <a:t> do </a:t>
            </a:r>
            <a:r>
              <a:rPr lang="en-US" sz="2900" err="1"/>
              <a:t>grupo</a:t>
            </a:r>
            <a:r>
              <a:rPr lang="en-US" sz="2900"/>
              <a:t>.</a:t>
            </a:r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230879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5A844-6589-41D1-B42E-12A7DB83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inicial </a:t>
            </a:r>
            <a:endParaRPr lang="pt-BR"/>
          </a:p>
        </p:txBody>
      </p:sp>
      <p:pic>
        <p:nvPicPr>
          <p:cNvPr id="5" name="Espaço Reservado para Conteúdo 4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5AAD4452-29CF-4A52-910A-97E3DD52C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532" y="2516728"/>
            <a:ext cx="6756935" cy="3506117"/>
          </a:xfrm>
        </p:spPr>
      </p:pic>
    </p:spTree>
    <p:extLst>
      <p:ext uri="{BB962C8B-B14F-4D97-AF65-F5344CB8AC3E}">
        <p14:creationId xmlns:p14="http://schemas.microsoft.com/office/powerpoint/2010/main" val="309668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B5A-A9CD-4461-A95E-AE2FF59F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Cadastro de novos clientes (opção 01)</a:t>
            </a:r>
          </a:p>
        </p:txBody>
      </p:sp>
      <p:pic>
        <p:nvPicPr>
          <p:cNvPr id="5" name="Espaço Reservado para Conteúdo 4" descr="Uma imagem contendo screenshot&#10;&#10;Descrição gerada com muito alta confiança">
            <a:extLst>
              <a:ext uri="{FF2B5EF4-FFF2-40B4-BE49-F238E27FC236}">
                <a16:creationId xmlns:a16="http://schemas.microsoft.com/office/drawing/2014/main" id="{BC09BF6D-4AB4-457B-B32A-FE752841A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459" y="2043126"/>
            <a:ext cx="4539272" cy="4402129"/>
          </a:xfrm>
        </p:spPr>
      </p:pic>
      <p:pic>
        <p:nvPicPr>
          <p:cNvPr id="3" name="Imagem 3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AB84513-71A3-4260-BB72-44FD0F41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55" y="2049053"/>
            <a:ext cx="4425350" cy="44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5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B5A-A9CD-4461-A95E-AE2FF59F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Cadastro de novos clientes (opção 02)</a:t>
            </a:r>
          </a:p>
        </p:txBody>
      </p:sp>
      <p:pic>
        <p:nvPicPr>
          <p:cNvPr id="5" name="Espaço Reservado para Conteúdo 4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BC09BF6D-4AB4-457B-B32A-FE752841A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650" y="1827465"/>
            <a:ext cx="4759415" cy="4646544"/>
          </a:xfrm>
        </p:spPr>
      </p:pic>
      <p:pic>
        <p:nvPicPr>
          <p:cNvPr id="3" name="Imagem 3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BB8DF249-77B5-4185-9289-60ED9725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92" y="1830989"/>
            <a:ext cx="3979652" cy="46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1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FCA28-B769-440C-991F-EE92F56D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188" y="484632"/>
            <a:ext cx="11079191" cy="1638098"/>
          </a:xfrm>
        </p:spPr>
        <p:txBody>
          <a:bodyPr/>
          <a:lstStyle/>
          <a:p>
            <a:r>
              <a:rPr lang="pt-BR"/>
              <a:t>COMO É REALIZADO o CADASTRO? (OPÇÃO 02)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C0380-BBCB-4EAF-BBB8-3B6D108E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62" y="2121408"/>
            <a:ext cx="10130286" cy="354758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pt-BR" sz="2200"/>
              <a:t>Primeiramente o aplicativo pede que o usuário digite o nº de sua conta correspondente ao nº de conta cadastrado no Banco 99. E com esse nº de conta a C.H. faz uma requisição para o Banco 99 solicitando a validação dos dados. Caso o nº da conta exista dentro do BD do Banco 99 então um e-mail com um código é enviado para o e-mail cadastrado naquele nº de conta. A C.H. pede como verificação final o código enviado ao e-mail referente ao nº da conta. Ao digitar o código, a C.H. faz outra requisição ao Banco 99 solicitando a validação do código, caso validado, o Banco 99 envia os dados referentes ao nº da conta informado anteriormente para a C.H. e então o usuário é cadastrado.</a:t>
            </a:r>
          </a:p>
          <a:p>
            <a:pPr marL="0" indent="0">
              <a:buNone/>
            </a:pPr>
            <a:endParaRPr lang="pt-BR" sz="2200"/>
          </a:p>
          <a:p>
            <a:r>
              <a:rPr lang="pt-BR" sz="2500"/>
              <a:t>A SEGUIR SLIDES ILUSTRANDO O PROCESSO</a:t>
            </a:r>
          </a:p>
        </p:txBody>
      </p:sp>
    </p:spTree>
    <p:extLst>
      <p:ext uri="{BB962C8B-B14F-4D97-AF65-F5344CB8AC3E}">
        <p14:creationId xmlns:p14="http://schemas.microsoft.com/office/powerpoint/2010/main" val="179141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370CA38-BAB0-4B60-909F-9F840D3F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60" y="182707"/>
            <a:ext cx="10806022" cy="1609344"/>
          </a:xfrm>
        </p:spPr>
        <p:txBody>
          <a:bodyPr>
            <a:normAutofit/>
          </a:bodyPr>
          <a:lstStyle/>
          <a:p>
            <a:r>
              <a:rPr lang="pt-BR"/>
              <a:t>COMO É REALIZADO o CADASTRO? (OPÇÃO 02)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A85FD-C47C-4FC9-871E-C2847B04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5" y="1531937"/>
            <a:ext cx="5578299" cy="39789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1800" dirty="0"/>
              <a:t>Primeiro o cliente deve informar seu nº da conta do Banco 99. A C.H. irá fazer uma requisição ao Banco 99 pedindo a validação. Caso o nº da conta exista, o Banco 99 irá enviar um </a:t>
            </a:r>
            <a:r>
              <a:rPr lang="pt-BR" sz="1800" dirty="0" err="1"/>
              <a:t>e-email</a:t>
            </a:r>
            <a:r>
              <a:rPr lang="pt-BR" sz="1800" dirty="0"/>
              <a:t> com um código para o e-mail cadastrado na determinada conta informada. Esse código deverá ser informado pelo usuário para a C.H., onde a mesma assim que receber o código digitado pelo usuário, fará outra requisição ao Banco 99 informando o código digitado pelo usuário e pedirá a validação do mesmo. Caso o código digitado coincida com o código enviado pelo Banco 99, então o cadastro é autorizado e o Banco 99 envia as informações do cliente cadastrado naquela conta para a C.H., que por sua vez finaliza o cadastro.</a:t>
            </a:r>
          </a:p>
          <a:p>
            <a:pPr marL="0" indent="0">
              <a:buNone/>
            </a:pPr>
            <a:r>
              <a:rPr lang="pt-BR" sz="1800" dirty="0"/>
              <a:t>A DIREITA 1º PRINT: Tela mostrando a C.H. pedindo o nº da conta e o código para o cliente</a:t>
            </a:r>
          </a:p>
          <a:p>
            <a:pPr marL="0" indent="0">
              <a:buNone/>
            </a:pPr>
            <a:r>
              <a:rPr lang="pt-BR" sz="1800" dirty="0"/>
              <a:t>A DIREITA 2º PRINT: Tela de sucesso após validação do código</a:t>
            </a:r>
          </a:p>
        </p:txBody>
      </p:sp>
      <p:pic>
        <p:nvPicPr>
          <p:cNvPr id="6" name="Imagem 6" descr="Uma imagem contendo screenshot&#10;&#10;Descrição gerada com muito alta confiança">
            <a:extLst>
              <a:ext uri="{FF2B5EF4-FFF2-40B4-BE49-F238E27FC236}">
                <a16:creationId xmlns:a16="http://schemas.microsoft.com/office/drawing/2014/main" id="{6F0E6A14-5760-406C-B834-884E5DDB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911" y="1987324"/>
            <a:ext cx="5621432" cy="1617279"/>
          </a:xfrm>
          <a:prstGeom prst="rect">
            <a:avLst/>
          </a:prstGeom>
        </p:spPr>
      </p:pic>
      <p:pic>
        <p:nvPicPr>
          <p:cNvPr id="8" name="Imagem 8" descr="Uma imagem contendo screenshot, desenho&#10;&#10;Descrição gerada com muito alta confiança">
            <a:extLst>
              <a:ext uri="{FF2B5EF4-FFF2-40B4-BE49-F238E27FC236}">
                <a16:creationId xmlns:a16="http://schemas.microsoft.com/office/drawing/2014/main" id="{CEBB812D-78FE-4E46-84EB-3F2B6BC4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4096501"/>
            <a:ext cx="5633048" cy="168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8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A13A8BA4-77E7-415E-B5CF-9FCEFF4B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872" y="2667734"/>
            <a:ext cx="9098352" cy="2828745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F1A1DBE-0688-4F6C-8BCD-0F0AF29CB266}"/>
              </a:ext>
            </a:extLst>
          </p:cNvPr>
          <p:cNvSpPr txBox="1">
            <a:spLocks/>
          </p:cNvSpPr>
          <p:nvPr/>
        </p:nvSpPr>
        <p:spPr>
          <a:xfrm>
            <a:off x="696037" y="599650"/>
            <a:ext cx="1080602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COMO É REALIZADO o CADASTRO? (OPÇÃO 02)</a:t>
            </a:r>
          </a:p>
        </p:txBody>
      </p:sp>
    </p:spTree>
    <p:extLst>
      <p:ext uri="{BB962C8B-B14F-4D97-AF65-F5344CB8AC3E}">
        <p14:creationId xmlns:p14="http://schemas.microsoft.com/office/powerpoint/2010/main" val="1955498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370CA38-BAB0-4B60-909F-9F840D3F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40" y="484632"/>
            <a:ext cx="11064815" cy="1638098"/>
          </a:xfrm>
        </p:spPr>
        <p:txBody>
          <a:bodyPr>
            <a:normAutofit/>
          </a:bodyPr>
          <a:lstStyle/>
          <a:p>
            <a:r>
              <a:rPr lang="pt-BR"/>
              <a:t>COMO É REALIZADO o CADASTRO? (OPÇÃO 02)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A85FD-C47C-4FC9-871E-C2847B04F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07" y="2121409"/>
            <a:ext cx="5463281" cy="40651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400"/>
              <a:t>Após finalizado o processo anterior a C.H. mostra os dados enviados pelo Banco 99 para que o cliente tenha a possibilidade de confirmar os mesmos. Em seguida é pedido que o cliente informe um login e senha para acessar o aplicativo e por fim o cadastro é finalizado e uma tela de sucesso é revelada.</a:t>
            </a:r>
          </a:p>
          <a:p>
            <a:pPr marL="0" indent="0">
              <a:buNone/>
            </a:pPr>
            <a:r>
              <a:rPr lang="pt-BR" sz="2400"/>
              <a:t>A DIREITA: Tela de confirmação para o cliente</a:t>
            </a:r>
          </a:p>
        </p:txBody>
      </p:sp>
      <p:pic>
        <p:nvPicPr>
          <p:cNvPr id="6" name="Imagem 6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6F0E6A14-5760-406C-B834-884E5DDB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473" y="1962999"/>
            <a:ext cx="4579475" cy="45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50B26-F2A2-4D33-A040-3CB80C2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Interação pós cadastro</a:t>
            </a:r>
          </a:p>
        </p:txBody>
      </p:sp>
      <p:pic>
        <p:nvPicPr>
          <p:cNvPr id="5" name="Espaço Reservado para Conteúdo 4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CDDB0304-410F-46E8-9C6F-299147B08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78" y="2491465"/>
            <a:ext cx="9610844" cy="2598790"/>
          </a:xfrm>
        </p:spPr>
      </p:pic>
    </p:spTree>
    <p:extLst>
      <p:ext uri="{BB962C8B-B14F-4D97-AF65-F5344CB8AC3E}">
        <p14:creationId xmlns:p14="http://schemas.microsoft.com/office/powerpoint/2010/main" val="186533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6F7A-7213-4557-97B9-BC79BB6D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Menu principal e funções</a:t>
            </a:r>
          </a:p>
        </p:txBody>
      </p:sp>
      <p:pic>
        <p:nvPicPr>
          <p:cNvPr id="6" name="Imagem 6" descr="Uma imagem contendo screenshot, pássaro&#10;&#10;Descrição gerada com muito alta confiança">
            <a:extLst>
              <a:ext uri="{FF2B5EF4-FFF2-40B4-BE49-F238E27FC236}">
                <a16:creationId xmlns:a16="http://schemas.microsoft.com/office/drawing/2014/main" id="{D9CEB057-60C6-4E09-B752-0B2E6E51C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151" y="2664956"/>
            <a:ext cx="7659717" cy="3093091"/>
          </a:xfrm>
        </p:spPr>
      </p:pic>
    </p:spTree>
    <p:extLst>
      <p:ext uri="{BB962C8B-B14F-4D97-AF65-F5344CB8AC3E}">
        <p14:creationId xmlns:p14="http://schemas.microsoft.com/office/powerpoint/2010/main" val="3009994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3" name="Imagem 4" descr="Uma imagem contendo screenshot, pássaro&#10;&#10;Descrição gerada com muito alta confiança">
            <a:extLst>
              <a:ext uri="{FF2B5EF4-FFF2-40B4-BE49-F238E27FC236}">
                <a16:creationId xmlns:a16="http://schemas.microsoft.com/office/drawing/2014/main" id="{18760C0C-4211-4A6D-AD69-277A3FE6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3" y="2760112"/>
            <a:ext cx="5834332" cy="2358569"/>
          </a:xfrm>
          <a:prstGeom prst="rect">
            <a:avLst/>
          </a:prstGeom>
        </p:spPr>
      </p:pic>
      <p:pic>
        <p:nvPicPr>
          <p:cNvPr id="7" name="Imagem 8" descr="Tela de celula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5AA813A5-FAB8-4211-BE45-C0D52446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99" y="2264490"/>
            <a:ext cx="4712898" cy="334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7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818A645-2267-4F2E-9342-266D4D1D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m 9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B781F8D1-BA7D-4944-AA8E-B905F8A33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373" y="435146"/>
            <a:ext cx="4953877" cy="306461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FD9352-AE01-4611-A444-C036043F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6000" kern="1200" cap="all" baseline="0" err="1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Sobre</a:t>
            </a:r>
            <a:r>
              <a:rPr lang="en-US" sz="6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o </a:t>
            </a:r>
            <a:br>
              <a:rPr lang="en-US" sz="6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</a:br>
            <a:r>
              <a:rPr lang="en-US" sz="6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BANCO 99</a:t>
            </a:r>
          </a:p>
        </p:txBody>
      </p:sp>
      <p:pic>
        <p:nvPicPr>
          <p:cNvPr id="4" name="Imagem 4" descr="Uma imagem contendo desenho, placar&#10;&#10;Descrição gerada com muito alta confiança">
            <a:extLst>
              <a:ext uri="{FF2B5EF4-FFF2-40B4-BE49-F238E27FC236}">
                <a16:creationId xmlns:a16="http://schemas.microsoft.com/office/drawing/2014/main" id="{8ABA49A3-993C-497A-AD1C-CFA35ED59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867" y="971230"/>
            <a:ext cx="4981109" cy="199244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737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3" name="Imagem 3" descr="Texto branco sobre fundo preto&#10;&#10;Descrição gerada com alta confiança">
            <a:extLst>
              <a:ext uri="{FF2B5EF4-FFF2-40B4-BE49-F238E27FC236}">
                <a16:creationId xmlns:a16="http://schemas.microsoft.com/office/drawing/2014/main" id="{3BAA6D54-FF53-4CA4-8C36-835A647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36" y="2662366"/>
            <a:ext cx="8896709" cy="24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7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4" name="Imagem 4" descr="Texto branco sobre fundo preto&#10;&#10;Descrição gerada com alta confiança">
            <a:extLst>
              <a:ext uri="{FF2B5EF4-FFF2-40B4-BE49-F238E27FC236}">
                <a16:creationId xmlns:a16="http://schemas.microsoft.com/office/drawing/2014/main" id="{BF698578-651E-4AC6-B9CF-B1CEA37F6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38" y="2364089"/>
            <a:ext cx="7760898" cy="32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3" name="Imagem 3" descr="Texto branco sobre fundo preto&#10;&#10;Descrição gerada com alta confiança">
            <a:extLst>
              <a:ext uri="{FF2B5EF4-FFF2-40B4-BE49-F238E27FC236}">
                <a16:creationId xmlns:a16="http://schemas.microsoft.com/office/drawing/2014/main" id="{3BAA6D54-FF53-4CA4-8C36-835A647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99" y="2101649"/>
            <a:ext cx="7213108" cy="377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3" name="Imagem 3" descr="Fundo preto com letras brancas&#10;&#10;Descrição gerada com alta confiança">
            <a:extLst>
              <a:ext uri="{FF2B5EF4-FFF2-40B4-BE49-F238E27FC236}">
                <a16:creationId xmlns:a16="http://schemas.microsoft.com/office/drawing/2014/main" id="{3BAA6D54-FF53-4CA4-8C36-835A647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2" y="2288554"/>
            <a:ext cx="8376226" cy="31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85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F73A2-8610-417A-89AA-4538954D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COMPRANDO NA C.H.</a:t>
            </a:r>
          </a:p>
        </p:txBody>
      </p:sp>
      <p:pic>
        <p:nvPicPr>
          <p:cNvPr id="3" name="Imagem 3" descr="Tela de celular com texto branco sobre fundo preto&#10;&#10;Descrição gerada com alta confiança">
            <a:extLst>
              <a:ext uri="{FF2B5EF4-FFF2-40B4-BE49-F238E27FC236}">
                <a16:creationId xmlns:a16="http://schemas.microsoft.com/office/drawing/2014/main" id="{3BAA6D54-FF53-4CA4-8C36-835A647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85" y="2489838"/>
            <a:ext cx="9089958" cy="28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93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E333E-34D3-405B-BCB2-3B078DF6F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MOSTRANDO EXEMPLO NA PRÁTICA:</a:t>
            </a:r>
          </a:p>
        </p:txBody>
      </p:sp>
      <p:pic>
        <p:nvPicPr>
          <p:cNvPr id="4" name="Imagem 4" descr="Uma imagem contendo desenho&#10;&#10;Descrição gerada com muito alta confiança">
            <a:extLst>
              <a:ext uri="{FF2B5EF4-FFF2-40B4-BE49-F238E27FC236}">
                <a16:creationId xmlns:a16="http://schemas.microsoft.com/office/drawing/2014/main" id="{EA16A758-FA84-455E-8117-4F6B38A0C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5821" y="2091307"/>
            <a:ext cx="5646707" cy="4225505"/>
          </a:xfrm>
        </p:spPr>
      </p:pic>
    </p:spTree>
    <p:extLst>
      <p:ext uri="{BB962C8B-B14F-4D97-AF65-F5344CB8AC3E}">
        <p14:creationId xmlns:p14="http://schemas.microsoft.com/office/powerpoint/2010/main" val="280524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9978B4-22FB-4067-B867-89E14014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pt-BR"/>
              <a:t>SOBRE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11405-6D7B-4E31-B6E7-4BE4ED429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2700">
                <a:ea typeface="+mn-lt"/>
                <a:cs typeface="+mn-lt"/>
              </a:rPr>
              <a:t>O Banco 99 é um aplicativo que realiza as principais funções de um banco virtual real. Dentre essas funções podemos citar:</a:t>
            </a:r>
            <a:endParaRPr lang="en-US" sz="2700">
              <a:ea typeface="+mn-lt"/>
              <a:cs typeface="+mn-lt"/>
            </a:endParaRPr>
          </a:p>
          <a:p>
            <a:r>
              <a:rPr lang="pt-BR" sz="2500" b="1">
                <a:ea typeface="+mn-lt"/>
                <a:cs typeface="+mn-lt"/>
              </a:rPr>
              <a:t>Operações Bancárias:</a:t>
            </a:r>
            <a:r>
              <a:rPr lang="pt-BR" sz="2500">
                <a:ea typeface="+mn-lt"/>
                <a:cs typeface="+mn-lt"/>
              </a:rPr>
              <a:t> Transferências, Compras e Depósitos.</a:t>
            </a:r>
            <a:endParaRPr lang="en-US" sz="2500">
              <a:ea typeface="+mn-lt"/>
              <a:cs typeface="+mn-lt"/>
            </a:endParaRPr>
          </a:p>
          <a:p>
            <a:r>
              <a:rPr lang="pt-BR" sz="2500" b="1">
                <a:ea typeface="+mn-lt"/>
                <a:cs typeface="+mn-lt"/>
              </a:rPr>
              <a:t>Manipulação do Cartão:</a:t>
            </a:r>
            <a:r>
              <a:rPr lang="pt-BR" sz="2500">
                <a:ea typeface="+mn-lt"/>
                <a:cs typeface="+mn-lt"/>
              </a:rPr>
              <a:t> Bloqueio e Desbloqueio do mesmo</a:t>
            </a:r>
            <a:endParaRPr lang="en-US" sz="2500">
              <a:ea typeface="+mn-lt"/>
              <a:cs typeface="+mn-lt"/>
            </a:endParaRPr>
          </a:p>
          <a:p>
            <a:r>
              <a:rPr lang="pt-BR" sz="2500" b="1">
                <a:ea typeface="+mn-lt"/>
                <a:cs typeface="+mn-lt"/>
              </a:rPr>
              <a:t>Manipulação da Conta:</a:t>
            </a:r>
            <a:r>
              <a:rPr lang="pt-BR" sz="2500">
                <a:ea typeface="+mn-lt"/>
                <a:cs typeface="+mn-lt"/>
              </a:rPr>
              <a:t> Alteração de Login/Senha</a:t>
            </a:r>
            <a:endParaRPr lang="pt-BR" sz="2500"/>
          </a:p>
          <a:p>
            <a:r>
              <a:rPr lang="pt-BR" sz="2500" b="1">
                <a:ea typeface="+mn-lt"/>
                <a:cs typeface="+mn-lt"/>
              </a:rPr>
              <a:t>Segurança:</a:t>
            </a:r>
            <a:r>
              <a:rPr lang="pt-BR" sz="2500">
                <a:ea typeface="+mn-lt"/>
                <a:cs typeface="+mn-lt"/>
              </a:rPr>
              <a:t> Verificação por duas etapas, Perguntas de Segurança e bloqueio inicial do Internet Banking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64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5A844-6589-41D1-B42E-12A7DB83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 inicial </a:t>
            </a:r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AD4452-29CF-4A52-910A-97E3DD52C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7532" y="2093976"/>
            <a:ext cx="6756935" cy="4351621"/>
          </a:xfrm>
        </p:spPr>
      </p:pic>
    </p:spTree>
    <p:extLst>
      <p:ext uri="{BB962C8B-B14F-4D97-AF65-F5344CB8AC3E}">
        <p14:creationId xmlns:p14="http://schemas.microsoft.com/office/powerpoint/2010/main" val="3016442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B5A-A9CD-4461-A95E-AE2FF59F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Cadastro de novos clientes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09BF6D-4AB4-457B-B32A-FE752841A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649" y="1726824"/>
            <a:ext cx="7124701" cy="4646544"/>
          </a:xfrm>
        </p:spPr>
      </p:pic>
    </p:spTree>
    <p:extLst>
      <p:ext uri="{BB962C8B-B14F-4D97-AF65-F5344CB8AC3E}">
        <p14:creationId xmlns:p14="http://schemas.microsoft.com/office/powerpoint/2010/main" val="202258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50B26-F2A2-4D33-A040-3CB80C2A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Interação pós cadastro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DDB0304-410F-46E8-9C6F-299147B08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78" y="2093976"/>
            <a:ext cx="9610844" cy="3393769"/>
          </a:xfrm>
        </p:spPr>
      </p:pic>
    </p:spTree>
    <p:extLst>
      <p:ext uri="{BB962C8B-B14F-4D97-AF65-F5344CB8AC3E}">
        <p14:creationId xmlns:p14="http://schemas.microsoft.com/office/powerpoint/2010/main" val="48224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36F7A-7213-4557-97B9-BC79BB6D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Menu principal e funções</a:t>
            </a:r>
          </a:p>
        </p:txBody>
      </p:sp>
      <p:pic>
        <p:nvPicPr>
          <p:cNvPr id="6" name="Imagem 6" descr="Tela de celular com aplicativo aberto&#10;&#10;Descrição gerada com alta confiança">
            <a:extLst>
              <a:ext uri="{FF2B5EF4-FFF2-40B4-BE49-F238E27FC236}">
                <a16:creationId xmlns:a16="http://schemas.microsoft.com/office/drawing/2014/main" id="{D9CEB057-60C6-4E09-B752-0B2E6E51C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151" y="2098390"/>
            <a:ext cx="7659717" cy="4226224"/>
          </a:xfrm>
        </p:spPr>
      </p:pic>
    </p:spTree>
    <p:extLst>
      <p:ext uri="{BB962C8B-B14F-4D97-AF65-F5344CB8AC3E}">
        <p14:creationId xmlns:p14="http://schemas.microsoft.com/office/powerpoint/2010/main" val="394161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5A844-6589-41D1-B42E-12A7DB83A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SEGURANÇA: BLOQUEIO DO I.B. </a:t>
            </a:r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B786F-E37A-495B-B71A-7F2B764B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716" y="1819484"/>
            <a:ext cx="10150300" cy="111781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pt-BR" sz="2200"/>
              <a:t>Antes da realização de qualquer operação bancária via Internet Banking (I.B.), o usuário precisa liberar sua conta no Caixa Eletrônico do Banco 99. Caso não o tenha feito, e o mesmo tente realizar qualquer operação bancária, o usuário é alertado com a seguinte mensagem:</a:t>
            </a:r>
          </a:p>
        </p:txBody>
      </p:sp>
      <p:pic>
        <p:nvPicPr>
          <p:cNvPr id="6" name="Imagem 6" descr="Tela de computador com texto preto sobre fundo branco&#10;&#10;Descrição gerada com alta confiança">
            <a:extLst>
              <a:ext uri="{FF2B5EF4-FFF2-40B4-BE49-F238E27FC236}">
                <a16:creationId xmlns:a16="http://schemas.microsoft.com/office/drawing/2014/main" id="{CA29C123-8540-4CC1-9E62-62212DD0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69" y="3205380"/>
            <a:ext cx="9388300" cy="316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08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Tipo de Madeira</vt:lpstr>
      <vt:lpstr>Banco 99</vt:lpstr>
      <vt:lpstr>NOSSO PROJETO</vt:lpstr>
      <vt:lpstr>Sobre o  BANCO 99</vt:lpstr>
      <vt:lpstr>SOBRE</vt:lpstr>
      <vt:lpstr>Layout inicial </vt:lpstr>
      <vt:lpstr>Cadastro de novos clientes</vt:lpstr>
      <vt:lpstr>Interação pós cadastro</vt:lpstr>
      <vt:lpstr>Menu principal e funções</vt:lpstr>
      <vt:lpstr>SEGURANÇA: BLOQUEIO DO I.B. </vt:lpstr>
      <vt:lpstr>Apresentação do PowerPoint</vt:lpstr>
      <vt:lpstr>Apresentação do PowerPoint</vt:lpstr>
      <vt:lpstr>Apresentação do PowerPoint</vt:lpstr>
      <vt:lpstr>Apresentação do PowerPoint</vt:lpstr>
      <vt:lpstr>compras</vt:lpstr>
      <vt:lpstr>Apresentação do PowerPoint</vt:lpstr>
      <vt:lpstr>Apresentação do PowerPoint</vt:lpstr>
      <vt:lpstr>Apresentação do PowerPoint</vt:lpstr>
      <vt:lpstr>Sobre A CASA DO HARDWARE</vt:lpstr>
      <vt:lpstr>SOBRE</vt:lpstr>
      <vt:lpstr>Layout inicial </vt:lpstr>
      <vt:lpstr>Cadastro de novos clientes (opção 01)</vt:lpstr>
      <vt:lpstr>Cadastro de novos clientes (opção 02)</vt:lpstr>
      <vt:lpstr>COMO É REALIZADO o CADASTRO? (OPÇÃO 02)</vt:lpstr>
      <vt:lpstr>COMO É REALIZADO o CADASTRO? (OPÇÃO 02)</vt:lpstr>
      <vt:lpstr>Apresentação do PowerPoint</vt:lpstr>
      <vt:lpstr>COMO É REALIZADO o CADASTRO? (OPÇÃO 02)</vt:lpstr>
      <vt:lpstr>Interação pós cadastro</vt:lpstr>
      <vt:lpstr>Menu principal e funções</vt:lpstr>
      <vt:lpstr>COMPRANDO NA C.H.</vt:lpstr>
      <vt:lpstr>COMPRANDO NA C.H.</vt:lpstr>
      <vt:lpstr>COMPRANDO NA C.H.</vt:lpstr>
      <vt:lpstr>COMPRANDO NA C.H.</vt:lpstr>
      <vt:lpstr>COMPRANDO NA C.H.</vt:lpstr>
      <vt:lpstr>COMPRANDO NA C.H.</vt:lpstr>
      <vt:lpstr>MOSTRANDO EXEMPLO NA PRÁTICA: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99</dc:title>
  <dc:creator>Rafael - Ebola</dc:creator>
  <cp:revision>69</cp:revision>
  <dcterms:created xsi:type="dcterms:W3CDTF">2019-11-19T16:52:43Z</dcterms:created>
  <dcterms:modified xsi:type="dcterms:W3CDTF">2020-06-15T13:13:37Z</dcterms:modified>
</cp:coreProperties>
</file>